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5" r:id="rId4"/>
  </p:sldMasterIdLst>
  <p:notesMasterIdLst>
    <p:notesMasterId r:id="rId16"/>
  </p:notesMasterIdLst>
  <p:sldIdLst>
    <p:sldId id="280" r:id="rId5"/>
    <p:sldId id="283" r:id="rId6"/>
    <p:sldId id="291" r:id="rId7"/>
    <p:sldId id="292" r:id="rId8"/>
    <p:sldId id="293" r:id="rId9"/>
    <p:sldId id="294" r:id="rId10"/>
    <p:sldId id="295" r:id="rId11"/>
    <p:sldId id="297" r:id="rId12"/>
    <p:sldId id="298" r:id="rId13"/>
    <p:sldId id="286" r:id="rId14"/>
    <p:sldId id="29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2D1"/>
    <a:srgbClr val="B37BE8"/>
    <a:srgbClr val="E8F2FC"/>
    <a:srgbClr val="C1F6FF"/>
    <a:srgbClr val="ECF4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19" autoAdjust="0"/>
  </p:normalViewPr>
  <p:slideViewPr>
    <p:cSldViewPr snapToGrid="0">
      <p:cViewPr varScale="1">
        <p:scale>
          <a:sx n="92" d="100"/>
          <a:sy n="92" d="100"/>
        </p:scale>
        <p:origin x="2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C6225C-7EAF-4317-8E8F-66E34CF0D538}" type="doc">
      <dgm:prSet loTypeId="urn:microsoft.com/office/officeart/2005/8/layout/p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8990EB2-AE28-4137-9A3A-FC982AD64890}">
      <dgm:prSet phldrT="[Text]" custT="1"/>
      <dgm:spPr/>
      <dgm:t>
        <a:bodyPr/>
        <a:lstStyle/>
        <a:p>
          <a:r>
            <a:rPr lang="en-IN" sz="1600" b="1" dirty="0"/>
            <a:t>Automated Review Collection</a:t>
          </a:r>
          <a:endParaRPr lang="en-IN" sz="1600" dirty="0"/>
        </a:p>
      </dgm:t>
    </dgm:pt>
    <dgm:pt modelId="{67229742-C3C7-4EFA-9B2F-FAEC25EC68DC}" type="parTrans" cxnId="{1FD2C66F-B4AC-4796-9621-A1F08EA25A81}">
      <dgm:prSet/>
      <dgm:spPr/>
      <dgm:t>
        <a:bodyPr/>
        <a:lstStyle/>
        <a:p>
          <a:endParaRPr lang="en-IN"/>
        </a:p>
      </dgm:t>
    </dgm:pt>
    <dgm:pt modelId="{B55063FE-0947-4AEA-949D-C3F8A1A46B27}" type="sibTrans" cxnId="{1FD2C66F-B4AC-4796-9621-A1F08EA25A81}">
      <dgm:prSet/>
      <dgm:spPr/>
      <dgm:t>
        <a:bodyPr/>
        <a:lstStyle/>
        <a:p>
          <a:endParaRPr lang="en-IN"/>
        </a:p>
      </dgm:t>
    </dgm:pt>
    <dgm:pt modelId="{8E2A38B5-2226-42A4-B2C1-10E3F732509B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65C7876A-3EC0-4757-8A22-FE48FB5790D5}" type="parTrans" cxnId="{E31D0E19-A2AC-4FD1-A1B0-02EF579842F9}">
      <dgm:prSet/>
      <dgm:spPr/>
      <dgm:t>
        <a:bodyPr/>
        <a:lstStyle/>
        <a:p>
          <a:endParaRPr lang="en-IN"/>
        </a:p>
      </dgm:t>
    </dgm:pt>
    <dgm:pt modelId="{A952DD0C-CCF2-40F2-B248-4DCDC45E2D09}" type="sibTrans" cxnId="{E31D0E19-A2AC-4FD1-A1B0-02EF579842F9}">
      <dgm:prSet/>
      <dgm:spPr/>
      <dgm:t>
        <a:bodyPr/>
        <a:lstStyle/>
        <a:p>
          <a:endParaRPr lang="en-IN"/>
        </a:p>
      </dgm:t>
    </dgm:pt>
    <dgm:pt modelId="{B1F617B2-4F6A-4689-B0F5-1B711E2BED35}">
      <dgm:prSet phldrT="[Text]"/>
      <dgm:spPr/>
      <dgm:t>
        <a:bodyPr/>
        <a:lstStyle/>
        <a:p>
          <a:br>
            <a:rPr lang="en-IN" dirty="0"/>
          </a:br>
          <a:endParaRPr lang="en-IN" dirty="0"/>
        </a:p>
      </dgm:t>
    </dgm:pt>
    <dgm:pt modelId="{029AE216-B75C-4C92-9130-933947E4DDA1}" type="sibTrans" cxnId="{DE939521-D7F4-4290-BE1B-2A7B2FEC23DC}">
      <dgm:prSet/>
      <dgm:spPr/>
      <dgm:t>
        <a:bodyPr/>
        <a:lstStyle/>
        <a:p>
          <a:endParaRPr lang="en-IN"/>
        </a:p>
      </dgm:t>
    </dgm:pt>
    <dgm:pt modelId="{DC3837F9-378A-40B2-A93C-98C22AFE27FB}" type="parTrans" cxnId="{DE939521-D7F4-4290-BE1B-2A7B2FEC23DC}">
      <dgm:prSet/>
      <dgm:spPr/>
      <dgm:t>
        <a:bodyPr/>
        <a:lstStyle/>
        <a:p>
          <a:endParaRPr lang="en-IN"/>
        </a:p>
      </dgm:t>
    </dgm:pt>
    <dgm:pt modelId="{361C50B5-3A4B-4FD9-A1D4-798DE44862DB}" type="pres">
      <dgm:prSet presAssocID="{11C6225C-7EAF-4317-8E8F-66E34CF0D538}" presName="Name0" presStyleCnt="0">
        <dgm:presLayoutVars>
          <dgm:dir/>
          <dgm:resizeHandles val="exact"/>
        </dgm:presLayoutVars>
      </dgm:prSet>
      <dgm:spPr/>
    </dgm:pt>
    <dgm:pt modelId="{D497BF7D-E8EC-4596-979D-60592734CCEE}" type="pres">
      <dgm:prSet presAssocID="{11C6225C-7EAF-4317-8E8F-66E34CF0D538}" presName="bkgdShp" presStyleLbl="alignAccFollowNode1" presStyleIdx="0" presStyleCnt="1"/>
      <dgm:spPr/>
    </dgm:pt>
    <dgm:pt modelId="{5233BC8A-F109-4D92-8C4A-D4978F55BB0B}" type="pres">
      <dgm:prSet presAssocID="{11C6225C-7EAF-4317-8E8F-66E34CF0D538}" presName="linComp" presStyleCnt="0"/>
      <dgm:spPr/>
    </dgm:pt>
    <dgm:pt modelId="{81AF2BFC-1C01-4EB3-BE0B-C34565B138C3}" type="pres">
      <dgm:prSet presAssocID="{68990EB2-AE28-4137-9A3A-FC982AD64890}" presName="compNode" presStyleCnt="0"/>
      <dgm:spPr/>
    </dgm:pt>
    <dgm:pt modelId="{BAF0770E-09E5-4EF7-BADB-034E6D122CE2}" type="pres">
      <dgm:prSet presAssocID="{68990EB2-AE28-4137-9A3A-FC982AD64890}" presName="node" presStyleLbl="node1" presStyleIdx="0" presStyleCnt="3" custLinFactNeighborX="870" custLinFactNeighborY="-837">
        <dgm:presLayoutVars>
          <dgm:bulletEnabled val="1"/>
        </dgm:presLayoutVars>
      </dgm:prSet>
      <dgm:spPr/>
    </dgm:pt>
    <dgm:pt modelId="{BC2C43C7-20F3-4EFF-BF96-A395D5B9BAF9}" type="pres">
      <dgm:prSet presAssocID="{68990EB2-AE28-4137-9A3A-FC982AD64890}" presName="invisiNode" presStyleLbl="node1" presStyleIdx="0" presStyleCnt="3"/>
      <dgm:spPr/>
    </dgm:pt>
    <dgm:pt modelId="{45198405-0E2C-4FFC-AB72-CFC0F55D6377}" type="pres">
      <dgm:prSet presAssocID="{68990EB2-AE28-4137-9A3A-FC982AD64890}" presName="imagNode" presStyleLbl="fgImgPlace1" presStyleIdx="0" presStyleCnt="3"/>
      <dgm:spPr/>
    </dgm:pt>
    <dgm:pt modelId="{F3EA6662-7F96-4D73-9C97-C33D78C69743}" type="pres">
      <dgm:prSet presAssocID="{B55063FE-0947-4AEA-949D-C3F8A1A46B27}" presName="sibTrans" presStyleLbl="sibTrans2D1" presStyleIdx="0" presStyleCnt="0"/>
      <dgm:spPr/>
    </dgm:pt>
    <dgm:pt modelId="{F4D1F157-0C3D-4069-83B4-94168B91B106}" type="pres">
      <dgm:prSet presAssocID="{B1F617B2-4F6A-4689-B0F5-1B711E2BED35}" presName="compNode" presStyleCnt="0"/>
      <dgm:spPr/>
    </dgm:pt>
    <dgm:pt modelId="{01E7961B-E707-4E6B-8F84-B96043780807}" type="pres">
      <dgm:prSet presAssocID="{B1F617B2-4F6A-4689-B0F5-1B711E2BED35}" presName="node" presStyleLbl="node1" presStyleIdx="1" presStyleCnt="3">
        <dgm:presLayoutVars>
          <dgm:bulletEnabled val="1"/>
        </dgm:presLayoutVars>
      </dgm:prSet>
      <dgm:spPr/>
    </dgm:pt>
    <dgm:pt modelId="{34C4D1CD-333D-41CE-8ABA-2E90EFA0E2C0}" type="pres">
      <dgm:prSet presAssocID="{B1F617B2-4F6A-4689-B0F5-1B711E2BED35}" presName="invisiNode" presStyleLbl="node1" presStyleIdx="1" presStyleCnt="3"/>
      <dgm:spPr/>
    </dgm:pt>
    <dgm:pt modelId="{F36CDD56-E305-4080-8806-26C3F12CE81C}" type="pres">
      <dgm:prSet presAssocID="{B1F617B2-4F6A-4689-B0F5-1B711E2BED35}" presName="imagNode" presStyleLbl="fgImgPlace1" presStyleIdx="1" presStyleCnt="3" custLinFactNeighborX="3498" custLinFactNeighborY="1259"/>
      <dgm:spPr/>
    </dgm:pt>
    <dgm:pt modelId="{67CE05B5-64B7-438D-ADEC-5562FD2261CD}" type="pres">
      <dgm:prSet presAssocID="{029AE216-B75C-4C92-9130-933947E4DDA1}" presName="sibTrans" presStyleLbl="sibTrans2D1" presStyleIdx="0" presStyleCnt="0"/>
      <dgm:spPr/>
    </dgm:pt>
    <dgm:pt modelId="{9C1118E5-5C44-424D-A1DB-1D471303D58C}" type="pres">
      <dgm:prSet presAssocID="{8E2A38B5-2226-42A4-B2C1-10E3F732509B}" presName="compNode" presStyleCnt="0"/>
      <dgm:spPr/>
    </dgm:pt>
    <dgm:pt modelId="{9D5A444E-E2C5-4A47-AE65-1B103C34ABFC}" type="pres">
      <dgm:prSet presAssocID="{8E2A38B5-2226-42A4-B2C1-10E3F732509B}" presName="node" presStyleLbl="node1" presStyleIdx="2" presStyleCnt="3" custLinFactNeighborX="276" custLinFactNeighborY="546">
        <dgm:presLayoutVars>
          <dgm:bulletEnabled val="1"/>
        </dgm:presLayoutVars>
      </dgm:prSet>
      <dgm:spPr/>
    </dgm:pt>
    <dgm:pt modelId="{248CE741-E5A9-4168-8AA3-F96D4C360960}" type="pres">
      <dgm:prSet presAssocID="{8E2A38B5-2226-42A4-B2C1-10E3F732509B}" presName="invisiNode" presStyleLbl="node1" presStyleIdx="2" presStyleCnt="3"/>
      <dgm:spPr/>
    </dgm:pt>
    <dgm:pt modelId="{87CD0273-A27D-4129-BD62-366EEB123811}" type="pres">
      <dgm:prSet presAssocID="{8E2A38B5-2226-42A4-B2C1-10E3F732509B}" presName="imagNode" presStyleLbl="fgImgPlace1" presStyleIdx="2" presStyleCnt="3"/>
      <dgm:spPr/>
    </dgm:pt>
  </dgm:ptLst>
  <dgm:cxnLst>
    <dgm:cxn modelId="{C782E507-1262-4321-AFC5-10CB30879AA6}" type="presOf" srcId="{B55063FE-0947-4AEA-949D-C3F8A1A46B27}" destId="{F3EA6662-7F96-4D73-9C97-C33D78C69743}" srcOrd="0" destOrd="0" presId="urn:microsoft.com/office/officeart/2005/8/layout/pList2"/>
    <dgm:cxn modelId="{E31D0E19-A2AC-4FD1-A1B0-02EF579842F9}" srcId="{11C6225C-7EAF-4317-8E8F-66E34CF0D538}" destId="{8E2A38B5-2226-42A4-B2C1-10E3F732509B}" srcOrd="2" destOrd="0" parTransId="{65C7876A-3EC0-4757-8A22-FE48FB5790D5}" sibTransId="{A952DD0C-CCF2-40F2-B248-4DCDC45E2D09}"/>
    <dgm:cxn modelId="{DE939521-D7F4-4290-BE1B-2A7B2FEC23DC}" srcId="{11C6225C-7EAF-4317-8E8F-66E34CF0D538}" destId="{B1F617B2-4F6A-4689-B0F5-1B711E2BED35}" srcOrd="1" destOrd="0" parTransId="{DC3837F9-378A-40B2-A93C-98C22AFE27FB}" sibTransId="{029AE216-B75C-4C92-9130-933947E4DDA1}"/>
    <dgm:cxn modelId="{0FBA5C40-08CC-410E-8756-944240659B2C}" type="presOf" srcId="{B1F617B2-4F6A-4689-B0F5-1B711E2BED35}" destId="{01E7961B-E707-4E6B-8F84-B96043780807}" srcOrd="0" destOrd="0" presId="urn:microsoft.com/office/officeart/2005/8/layout/pList2"/>
    <dgm:cxn modelId="{FDCE246F-01E3-4385-82BB-636A17B344D2}" type="presOf" srcId="{11C6225C-7EAF-4317-8E8F-66E34CF0D538}" destId="{361C50B5-3A4B-4FD9-A1D4-798DE44862DB}" srcOrd="0" destOrd="0" presId="urn:microsoft.com/office/officeart/2005/8/layout/pList2"/>
    <dgm:cxn modelId="{1FD2C66F-B4AC-4796-9621-A1F08EA25A81}" srcId="{11C6225C-7EAF-4317-8E8F-66E34CF0D538}" destId="{68990EB2-AE28-4137-9A3A-FC982AD64890}" srcOrd="0" destOrd="0" parTransId="{67229742-C3C7-4EFA-9B2F-FAEC25EC68DC}" sibTransId="{B55063FE-0947-4AEA-949D-C3F8A1A46B27}"/>
    <dgm:cxn modelId="{3B453750-D63B-4E84-A8EF-900E09AB6545}" type="presOf" srcId="{68990EB2-AE28-4137-9A3A-FC982AD64890}" destId="{BAF0770E-09E5-4EF7-BADB-034E6D122CE2}" srcOrd="0" destOrd="0" presId="urn:microsoft.com/office/officeart/2005/8/layout/pList2"/>
    <dgm:cxn modelId="{FD63698B-1055-43CE-8ACD-F63505F4E701}" type="presOf" srcId="{8E2A38B5-2226-42A4-B2C1-10E3F732509B}" destId="{9D5A444E-E2C5-4A47-AE65-1B103C34ABFC}" srcOrd="0" destOrd="0" presId="urn:microsoft.com/office/officeart/2005/8/layout/pList2"/>
    <dgm:cxn modelId="{888C1F8E-921D-4356-B115-D2EF71C47580}" type="presOf" srcId="{029AE216-B75C-4C92-9130-933947E4DDA1}" destId="{67CE05B5-64B7-438D-ADEC-5562FD2261CD}" srcOrd="0" destOrd="0" presId="urn:microsoft.com/office/officeart/2005/8/layout/pList2"/>
    <dgm:cxn modelId="{7F376CBF-4040-466C-956B-95B1F958F6A4}" type="presParOf" srcId="{361C50B5-3A4B-4FD9-A1D4-798DE44862DB}" destId="{D497BF7D-E8EC-4596-979D-60592734CCEE}" srcOrd="0" destOrd="0" presId="urn:microsoft.com/office/officeart/2005/8/layout/pList2"/>
    <dgm:cxn modelId="{E7101273-50DE-4ED4-9BF5-D555FC518928}" type="presParOf" srcId="{361C50B5-3A4B-4FD9-A1D4-798DE44862DB}" destId="{5233BC8A-F109-4D92-8C4A-D4978F55BB0B}" srcOrd="1" destOrd="0" presId="urn:microsoft.com/office/officeart/2005/8/layout/pList2"/>
    <dgm:cxn modelId="{43009BFF-B8B1-4659-815F-A5CE6C74678A}" type="presParOf" srcId="{5233BC8A-F109-4D92-8C4A-D4978F55BB0B}" destId="{81AF2BFC-1C01-4EB3-BE0B-C34565B138C3}" srcOrd="0" destOrd="0" presId="urn:microsoft.com/office/officeart/2005/8/layout/pList2"/>
    <dgm:cxn modelId="{1CDA62A6-A318-43E1-A05B-33F0BC5E063C}" type="presParOf" srcId="{81AF2BFC-1C01-4EB3-BE0B-C34565B138C3}" destId="{BAF0770E-09E5-4EF7-BADB-034E6D122CE2}" srcOrd="0" destOrd="0" presId="urn:microsoft.com/office/officeart/2005/8/layout/pList2"/>
    <dgm:cxn modelId="{D0118670-ADBF-4FEE-BA0C-B0EC175C9B27}" type="presParOf" srcId="{81AF2BFC-1C01-4EB3-BE0B-C34565B138C3}" destId="{BC2C43C7-20F3-4EFF-BF96-A395D5B9BAF9}" srcOrd="1" destOrd="0" presId="urn:microsoft.com/office/officeart/2005/8/layout/pList2"/>
    <dgm:cxn modelId="{822E5761-2E35-47C2-99D4-D80E3CB8CC0D}" type="presParOf" srcId="{81AF2BFC-1C01-4EB3-BE0B-C34565B138C3}" destId="{45198405-0E2C-4FFC-AB72-CFC0F55D6377}" srcOrd="2" destOrd="0" presId="urn:microsoft.com/office/officeart/2005/8/layout/pList2"/>
    <dgm:cxn modelId="{ECEE2419-CE13-4175-8418-846910DD43F7}" type="presParOf" srcId="{5233BC8A-F109-4D92-8C4A-D4978F55BB0B}" destId="{F3EA6662-7F96-4D73-9C97-C33D78C69743}" srcOrd="1" destOrd="0" presId="urn:microsoft.com/office/officeart/2005/8/layout/pList2"/>
    <dgm:cxn modelId="{96396035-02A1-4D8F-B87E-2AD66899BBEF}" type="presParOf" srcId="{5233BC8A-F109-4D92-8C4A-D4978F55BB0B}" destId="{F4D1F157-0C3D-4069-83B4-94168B91B106}" srcOrd="2" destOrd="0" presId="urn:microsoft.com/office/officeart/2005/8/layout/pList2"/>
    <dgm:cxn modelId="{9D4BD35A-F509-4205-8A01-BA854F531081}" type="presParOf" srcId="{F4D1F157-0C3D-4069-83B4-94168B91B106}" destId="{01E7961B-E707-4E6B-8F84-B96043780807}" srcOrd="0" destOrd="0" presId="urn:microsoft.com/office/officeart/2005/8/layout/pList2"/>
    <dgm:cxn modelId="{DEF022F3-51E3-467E-84D1-FBCBA70E75DC}" type="presParOf" srcId="{F4D1F157-0C3D-4069-83B4-94168B91B106}" destId="{34C4D1CD-333D-41CE-8ABA-2E90EFA0E2C0}" srcOrd="1" destOrd="0" presId="urn:microsoft.com/office/officeart/2005/8/layout/pList2"/>
    <dgm:cxn modelId="{AFAD6D15-DAFF-483E-895B-A80AA6E0B14A}" type="presParOf" srcId="{F4D1F157-0C3D-4069-83B4-94168B91B106}" destId="{F36CDD56-E305-4080-8806-26C3F12CE81C}" srcOrd="2" destOrd="0" presId="urn:microsoft.com/office/officeart/2005/8/layout/pList2"/>
    <dgm:cxn modelId="{4592C8DF-24AF-40AF-9F0A-E5C5D81ACE87}" type="presParOf" srcId="{5233BC8A-F109-4D92-8C4A-D4978F55BB0B}" destId="{67CE05B5-64B7-438D-ADEC-5562FD2261CD}" srcOrd="3" destOrd="0" presId="urn:microsoft.com/office/officeart/2005/8/layout/pList2"/>
    <dgm:cxn modelId="{FF7627A7-41B4-43CE-BE6C-D6E0F47E1412}" type="presParOf" srcId="{5233BC8A-F109-4D92-8C4A-D4978F55BB0B}" destId="{9C1118E5-5C44-424D-A1DB-1D471303D58C}" srcOrd="4" destOrd="0" presId="urn:microsoft.com/office/officeart/2005/8/layout/pList2"/>
    <dgm:cxn modelId="{FED8F142-5F88-4B5E-AEF6-7CD865EC916A}" type="presParOf" srcId="{9C1118E5-5C44-424D-A1DB-1D471303D58C}" destId="{9D5A444E-E2C5-4A47-AE65-1B103C34ABFC}" srcOrd="0" destOrd="0" presId="urn:microsoft.com/office/officeart/2005/8/layout/pList2"/>
    <dgm:cxn modelId="{24A513C2-798C-44E4-9F73-91A9610D6B30}" type="presParOf" srcId="{9C1118E5-5C44-424D-A1DB-1D471303D58C}" destId="{248CE741-E5A9-4168-8AA3-F96D4C360960}" srcOrd="1" destOrd="0" presId="urn:microsoft.com/office/officeart/2005/8/layout/pList2"/>
    <dgm:cxn modelId="{76587700-90E3-4D24-A940-2940309496F8}" type="presParOf" srcId="{9C1118E5-5C44-424D-A1DB-1D471303D58C}" destId="{87CD0273-A27D-4129-BD62-366EEB123811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F26F8C-A213-412D-A4BC-623D858090B7}" type="doc">
      <dgm:prSet loTypeId="urn:microsoft.com/office/officeart/2011/layout/CircleProcess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B6C8288C-8094-4B2C-92B2-337137F0B81F}">
      <dgm:prSet phldrT="[Text]" phldr="1"/>
      <dgm:spPr/>
      <dgm:t>
        <a:bodyPr/>
        <a:lstStyle/>
        <a:p>
          <a:endParaRPr lang="en-IN" dirty="0"/>
        </a:p>
      </dgm:t>
    </dgm:pt>
    <dgm:pt modelId="{D3C3A8DA-A681-45E4-8D62-635DBCF32B17}" type="parTrans" cxnId="{AC2A2AB5-63ED-4752-8421-C574540ABB5E}">
      <dgm:prSet/>
      <dgm:spPr/>
      <dgm:t>
        <a:bodyPr/>
        <a:lstStyle/>
        <a:p>
          <a:endParaRPr lang="en-IN"/>
        </a:p>
      </dgm:t>
    </dgm:pt>
    <dgm:pt modelId="{9E230C3C-3132-49FA-BF76-1C954393BA04}" type="sibTrans" cxnId="{AC2A2AB5-63ED-4752-8421-C574540ABB5E}">
      <dgm:prSet/>
      <dgm:spPr/>
      <dgm:t>
        <a:bodyPr/>
        <a:lstStyle/>
        <a:p>
          <a:endParaRPr lang="en-IN"/>
        </a:p>
      </dgm:t>
    </dgm:pt>
    <dgm:pt modelId="{30C92A3D-B007-40AB-9945-CC6E875171F0}">
      <dgm:prSet phldrT="[Text]" phldr="1"/>
      <dgm:spPr/>
      <dgm:t>
        <a:bodyPr/>
        <a:lstStyle/>
        <a:p>
          <a:endParaRPr lang="en-IN" dirty="0"/>
        </a:p>
      </dgm:t>
    </dgm:pt>
    <dgm:pt modelId="{44A210E4-E765-450D-A7E7-28D605E59914}" type="parTrans" cxnId="{5A021684-5EA7-4420-A625-42330952B915}">
      <dgm:prSet/>
      <dgm:spPr/>
      <dgm:t>
        <a:bodyPr/>
        <a:lstStyle/>
        <a:p>
          <a:endParaRPr lang="en-IN"/>
        </a:p>
      </dgm:t>
    </dgm:pt>
    <dgm:pt modelId="{F9F12B87-4DE8-4E0F-8E5B-F825C71F391C}" type="sibTrans" cxnId="{5A021684-5EA7-4420-A625-42330952B915}">
      <dgm:prSet/>
      <dgm:spPr/>
      <dgm:t>
        <a:bodyPr/>
        <a:lstStyle/>
        <a:p>
          <a:endParaRPr lang="en-IN"/>
        </a:p>
      </dgm:t>
    </dgm:pt>
    <dgm:pt modelId="{768EA074-BBEA-4145-9BF6-4F046751E73B}">
      <dgm:prSet phldrT="[Text]" phldr="1"/>
      <dgm:spPr/>
      <dgm:t>
        <a:bodyPr/>
        <a:lstStyle/>
        <a:p>
          <a:endParaRPr lang="en-IN" dirty="0"/>
        </a:p>
      </dgm:t>
    </dgm:pt>
    <dgm:pt modelId="{E75153DF-9B33-4A05-A00A-5308DBBC8A29}" type="sibTrans" cxnId="{54EEAC0A-73D4-4686-89D5-8FB561A944EE}">
      <dgm:prSet/>
      <dgm:spPr/>
      <dgm:t>
        <a:bodyPr/>
        <a:lstStyle/>
        <a:p>
          <a:endParaRPr lang="en-IN"/>
        </a:p>
      </dgm:t>
    </dgm:pt>
    <dgm:pt modelId="{2BB93685-583C-4172-9546-F81318C6FF96}" type="parTrans" cxnId="{54EEAC0A-73D4-4686-89D5-8FB561A944EE}">
      <dgm:prSet/>
      <dgm:spPr/>
      <dgm:t>
        <a:bodyPr/>
        <a:lstStyle/>
        <a:p>
          <a:endParaRPr lang="en-IN"/>
        </a:p>
      </dgm:t>
    </dgm:pt>
    <dgm:pt modelId="{9E84B336-64E6-4087-BD3C-342FA2337ECB}" type="pres">
      <dgm:prSet presAssocID="{6BF26F8C-A213-412D-A4BC-623D858090B7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23D470AD-1B7C-45FB-ACC2-5845448A3232}" type="pres">
      <dgm:prSet presAssocID="{30C92A3D-B007-40AB-9945-CC6E875171F0}" presName="Accent3" presStyleCnt="0"/>
      <dgm:spPr/>
    </dgm:pt>
    <dgm:pt modelId="{637927C5-DA7D-4221-9ACB-FC7F974A6379}" type="pres">
      <dgm:prSet presAssocID="{30C92A3D-B007-40AB-9945-CC6E875171F0}" presName="Accent" presStyleLbl="node1" presStyleIdx="0" presStyleCnt="3"/>
      <dgm:spPr/>
    </dgm:pt>
    <dgm:pt modelId="{7199A5EB-822F-45A4-8B65-05D14BD11315}" type="pres">
      <dgm:prSet presAssocID="{30C92A3D-B007-40AB-9945-CC6E875171F0}" presName="ParentBackground3" presStyleCnt="0"/>
      <dgm:spPr/>
    </dgm:pt>
    <dgm:pt modelId="{40BCD3F7-28F6-43B2-BB5C-7BEBE1F09116}" type="pres">
      <dgm:prSet presAssocID="{30C92A3D-B007-40AB-9945-CC6E875171F0}" presName="ParentBackground" presStyleLbl="fgAcc1" presStyleIdx="0" presStyleCnt="3" custLinFactNeighborX="-544"/>
      <dgm:spPr/>
    </dgm:pt>
    <dgm:pt modelId="{E3B68806-40C0-4CF8-AECD-593D7074F3B2}" type="pres">
      <dgm:prSet presAssocID="{30C92A3D-B007-40AB-9945-CC6E875171F0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3B4A630-FCB9-4EF0-8591-40C595996C0E}" type="pres">
      <dgm:prSet presAssocID="{B6C8288C-8094-4B2C-92B2-337137F0B81F}" presName="Accent2" presStyleCnt="0"/>
      <dgm:spPr/>
    </dgm:pt>
    <dgm:pt modelId="{70C2C9D6-841B-454E-98D5-1DDCC701F76B}" type="pres">
      <dgm:prSet presAssocID="{B6C8288C-8094-4B2C-92B2-337137F0B81F}" presName="Accent" presStyleLbl="node1" presStyleIdx="1" presStyleCnt="3"/>
      <dgm:spPr/>
    </dgm:pt>
    <dgm:pt modelId="{8708A5CA-23D6-4BBC-8848-7CD03B280597}" type="pres">
      <dgm:prSet presAssocID="{B6C8288C-8094-4B2C-92B2-337137F0B81F}" presName="ParentBackground2" presStyleCnt="0"/>
      <dgm:spPr/>
    </dgm:pt>
    <dgm:pt modelId="{EC83CC67-240A-46EC-8628-FE17DFE9873E}" type="pres">
      <dgm:prSet presAssocID="{B6C8288C-8094-4B2C-92B2-337137F0B81F}" presName="ParentBackground" presStyleLbl="fgAcc1" presStyleIdx="1" presStyleCnt="3"/>
      <dgm:spPr/>
    </dgm:pt>
    <dgm:pt modelId="{BE5E4B08-2080-4DBB-9CEE-722C10ECAFA6}" type="pres">
      <dgm:prSet presAssocID="{B6C8288C-8094-4B2C-92B2-337137F0B81F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5FA0A4E-EA1F-44EC-9597-62420AA8FC51}" type="pres">
      <dgm:prSet presAssocID="{768EA074-BBEA-4145-9BF6-4F046751E73B}" presName="Accent1" presStyleCnt="0"/>
      <dgm:spPr/>
    </dgm:pt>
    <dgm:pt modelId="{624F7A2E-7F1F-487D-A9EE-ADF42B8A270D}" type="pres">
      <dgm:prSet presAssocID="{768EA074-BBEA-4145-9BF6-4F046751E73B}" presName="Accent" presStyleLbl="node1" presStyleIdx="2" presStyleCnt="3"/>
      <dgm:spPr/>
    </dgm:pt>
    <dgm:pt modelId="{1325EEC8-F2FE-4DAE-A19C-18C895CE6E16}" type="pres">
      <dgm:prSet presAssocID="{768EA074-BBEA-4145-9BF6-4F046751E73B}" presName="ParentBackground1" presStyleCnt="0"/>
      <dgm:spPr/>
    </dgm:pt>
    <dgm:pt modelId="{4AD1E823-542E-46B6-8B24-655C2179CE07}" type="pres">
      <dgm:prSet presAssocID="{768EA074-BBEA-4145-9BF6-4F046751E73B}" presName="ParentBackground" presStyleLbl="fgAcc1" presStyleIdx="2" presStyleCnt="3"/>
      <dgm:spPr/>
    </dgm:pt>
    <dgm:pt modelId="{7007FD5B-560B-4CBA-8FC6-4865ABF02D08}" type="pres">
      <dgm:prSet presAssocID="{768EA074-BBEA-4145-9BF6-4F046751E73B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54EEAC0A-73D4-4686-89D5-8FB561A944EE}" srcId="{6BF26F8C-A213-412D-A4BC-623D858090B7}" destId="{768EA074-BBEA-4145-9BF6-4F046751E73B}" srcOrd="0" destOrd="0" parTransId="{2BB93685-583C-4172-9546-F81318C6FF96}" sibTransId="{E75153DF-9B33-4A05-A00A-5308DBBC8A29}"/>
    <dgm:cxn modelId="{A752A34E-56F9-4BE2-B6D4-1A722E068D9B}" type="presOf" srcId="{B6C8288C-8094-4B2C-92B2-337137F0B81F}" destId="{BE5E4B08-2080-4DBB-9CEE-722C10ECAFA6}" srcOrd="1" destOrd="0" presId="urn:microsoft.com/office/officeart/2011/layout/CircleProcess"/>
    <dgm:cxn modelId="{3DDE1A51-947B-401A-B0C9-DEA09FC05AE1}" type="presOf" srcId="{B6C8288C-8094-4B2C-92B2-337137F0B81F}" destId="{EC83CC67-240A-46EC-8628-FE17DFE9873E}" srcOrd="0" destOrd="0" presId="urn:microsoft.com/office/officeart/2011/layout/CircleProcess"/>
    <dgm:cxn modelId="{7F21BB7A-D888-4F3B-9E61-D27BC7FB0648}" type="presOf" srcId="{30C92A3D-B007-40AB-9945-CC6E875171F0}" destId="{40BCD3F7-28F6-43B2-BB5C-7BEBE1F09116}" srcOrd="0" destOrd="0" presId="urn:microsoft.com/office/officeart/2011/layout/CircleProcess"/>
    <dgm:cxn modelId="{5A021684-5EA7-4420-A625-42330952B915}" srcId="{6BF26F8C-A213-412D-A4BC-623D858090B7}" destId="{30C92A3D-B007-40AB-9945-CC6E875171F0}" srcOrd="2" destOrd="0" parTransId="{44A210E4-E765-450D-A7E7-28D605E59914}" sibTransId="{F9F12B87-4DE8-4E0F-8E5B-F825C71F391C}"/>
    <dgm:cxn modelId="{06129C8D-ACBD-44B9-BEC3-59D7F5A0AFBC}" type="presOf" srcId="{768EA074-BBEA-4145-9BF6-4F046751E73B}" destId="{4AD1E823-542E-46B6-8B24-655C2179CE07}" srcOrd="0" destOrd="0" presId="urn:microsoft.com/office/officeart/2011/layout/CircleProcess"/>
    <dgm:cxn modelId="{1255AA9B-832F-45EA-AEA4-1102CEA33986}" type="presOf" srcId="{30C92A3D-B007-40AB-9945-CC6E875171F0}" destId="{E3B68806-40C0-4CF8-AECD-593D7074F3B2}" srcOrd="1" destOrd="0" presId="urn:microsoft.com/office/officeart/2011/layout/CircleProcess"/>
    <dgm:cxn modelId="{AC2A2AB5-63ED-4752-8421-C574540ABB5E}" srcId="{6BF26F8C-A213-412D-A4BC-623D858090B7}" destId="{B6C8288C-8094-4B2C-92B2-337137F0B81F}" srcOrd="1" destOrd="0" parTransId="{D3C3A8DA-A681-45E4-8D62-635DBCF32B17}" sibTransId="{9E230C3C-3132-49FA-BF76-1C954393BA04}"/>
    <dgm:cxn modelId="{26E8DDC2-8318-4634-81FE-563D2832D89C}" type="presOf" srcId="{6BF26F8C-A213-412D-A4BC-623D858090B7}" destId="{9E84B336-64E6-4087-BD3C-342FA2337ECB}" srcOrd="0" destOrd="0" presId="urn:microsoft.com/office/officeart/2011/layout/CircleProcess"/>
    <dgm:cxn modelId="{DB4E9AEC-CD0D-4263-A44E-8BF98E36D785}" type="presOf" srcId="{768EA074-BBEA-4145-9BF6-4F046751E73B}" destId="{7007FD5B-560B-4CBA-8FC6-4865ABF02D08}" srcOrd="1" destOrd="0" presId="urn:microsoft.com/office/officeart/2011/layout/CircleProcess"/>
    <dgm:cxn modelId="{2EB069D8-6E81-46F1-AFE4-52218EA7541B}" type="presParOf" srcId="{9E84B336-64E6-4087-BD3C-342FA2337ECB}" destId="{23D470AD-1B7C-45FB-ACC2-5845448A3232}" srcOrd="0" destOrd="0" presId="urn:microsoft.com/office/officeart/2011/layout/CircleProcess"/>
    <dgm:cxn modelId="{D8363989-F0BF-41A7-B0CD-87F8BD80E31C}" type="presParOf" srcId="{23D470AD-1B7C-45FB-ACC2-5845448A3232}" destId="{637927C5-DA7D-4221-9ACB-FC7F974A6379}" srcOrd="0" destOrd="0" presId="urn:microsoft.com/office/officeart/2011/layout/CircleProcess"/>
    <dgm:cxn modelId="{4B2B71A2-4E3E-4140-8D51-D4839D7E432D}" type="presParOf" srcId="{9E84B336-64E6-4087-BD3C-342FA2337ECB}" destId="{7199A5EB-822F-45A4-8B65-05D14BD11315}" srcOrd="1" destOrd="0" presId="urn:microsoft.com/office/officeart/2011/layout/CircleProcess"/>
    <dgm:cxn modelId="{48FA92A2-7E9A-4539-B09C-32F022593CEA}" type="presParOf" srcId="{7199A5EB-822F-45A4-8B65-05D14BD11315}" destId="{40BCD3F7-28F6-43B2-BB5C-7BEBE1F09116}" srcOrd="0" destOrd="0" presId="urn:microsoft.com/office/officeart/2011/layout/CircleProcess"/>
    <dgm:cxn modelId="{ECE89261-B394-4B2B-8A15-4052FD5288EF}" type="presParOf" srcId="{9E84B336-64E6-4087-BD3C-342FA2337ECB}" destId="{E3B68806-40C0-4CF8-AECD-593D7074F3B2}" srcOrd="2" destOrd="0" presId="urn:microsoft.com/office/officeart/2011/layout/CircleProcess"/>
    <dgm:cxn modelId="{183419F1-2F66-4D1B-9401-3743CE6B4CB8}" type="presParOf" srcId="{9E84B336-64E6-4087-BD3C-342FA2337ECB}" destId="{A3B4A630-FCB9-4EF0-8591-40C595996C0E}" srcOrd="3" destOrd="0" presId="urn:microsoft.com/office/officeart/2011/layout/CircleProcess"/>
    <dgm:cxn modelId="{7C2773EB-D7F8-4017-815B-10A27C4B368B}" type="presParOf" srcId="{A3B4A630-FCB9-4EF0-8591-40C595996C0E}" destId="{70C2C9D6-841B-454E-98D5-1DDCC701F76B}" srcOrd="0" destOrd="0" presId="urn:microsoft.com/office/officeart/2011/layout/CircleProcess"/>
    <dgm:cxn modelId="{6D75278A-3F8A-48CA-B501-CAFC9276EB9A}" type="presParOf" srcId="{9E84B336-64E6-4087-BD3C-342FA2337ECB}" destId="{8708A5CA-23D6-4BBC-8848-7CD03B280597}" srcOrd="4" destOrd="0" presId="urn:microsoft.com/office/officeart/2011/layout/CircleProcess"/>
    <dgm:cxn modelId="{F68F43D1-F253-4898-891A-78066089648D}" type="presParOf" srcId="{8708A5CA-23D6-4BBC-8848-7CD03B280597}" destId="{EC83CC67-240A-46EC-8628-FE17DFE9873E}" srcOrd="0" destOrd="0" presId="urn:microsoft.com/office/officeart/2011/layout/CircleProcess"/>
    <dgm:cxn modelId="{A2DBE194-4EA3-44B8-8D23-F0588D79159E}" type="presParOf" srcId="{9E84B336-64E6-4087-BD3C-342FA2337ECB}" destId="{BE5E4B08-2080-4DBB-9CEE-722C10ECAFA6}" srcOrd="5" destOrd="0" presId="urn:microsoft.com/office/officeart/2011/layout/CircleProcess"/>
    <dgm:cxn modelId="{22871A7D-DBCC-4234-9289-A92A4B7A0F54}" type="presParOf" srcId="{9E84B336-64E6-4087-BD3C-342FA2337ECB}" destId="{45FA0A4E-EA1F-44EC-9597-62420AA8FC51}" srcOrd="6" destOrd="0" presId="urn:microsoft.com/office/officeart/2011/layout/CircleProcess"/>
    <dgm:cxn modelId="{10C8E4FA-1764-4866-A177-30C90B437DF9}" type="presParOf" srcId="{45FA0A4E-EA1F-44EC-9597-62420AA8FC51}" destId="{624F7A2E-7F1F-487D-A9EE-ADF42B8A270D}" srcOrd="0" destOrd="0" presId="urn:microsoft.com/office/officeart/2011/layout/CircleProcess"/>
    <dgm:cxn modelId="{543E1B3D-2479-4560-A765-668DD995A8EF}" type="presParOf" srcId="{9E84B336-64E6-4087-BD3C-342FA2337ECB}" destId="{1325EEC8-F2FE-4DAE-A19C-18C895CE6E16}" srcOrd="7" destOrd="0" presId="urn:microsoft.com/office/officeart/2011/layout/CircleProcess"/>
    <dgm:cxn modelId="{A496ECDE-0E78-4315-8FDB-166BA4FB5114}" type="presParOf" srcId="{1325EEC8-F2FE-4DAE-A19C-18C895CE6E16}" destId="{4AD1E823-542E-46B6-8B24-655C2179CE07}" srcOrd="0" destOrd="0" presId="urn:microsoft.com/office/officeart/2011/layout/CircleProcess"/>
    <dgm:cxn modelId="{A2D05FB8-E334-455A-B51B-E184A1D24368}" type="presParOf" srcId="{9E84B336-64E6-4087-BD3C-342FA2337ECB}" destId="{7007FD5B-560B-4CBA-8FC6-4865ABF02D08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9A0891-5667-496C-9AE8-8AEC7E044AE4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6547973-0DB2-470C-9C9D-A1979AF9C1FB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C8C1A9BB-A0EC-474C-B905-9FF73FD1C0D5}" type="parTrans" cxnId="{022A5BD5-DF37-4A35-B484-7677430D30BD}">
      <dgm:prSet/>
      <dgm:spPr/>
      <dgm:t>
        <a:bodyPr/>
        <a:lstStyle/>
        <a:p>
          <a:endParaRPr lang="en-IN"/>
        </a:p>
      </dgm:t>
    </dgm:pt>
    <dgm:pt modelId="{88A84B16-A921-457B-A70F-342924F34248}" type="sibTrans" cxnId="{022A5BD5-DF37-4A35-B484-7677430D30BD}">
      <dgm:prSet/>
      <dgm:spPr/>
      <dgm:t>
        <a:bodyPr/>
        <a:lstStyle/>
        <a:p>
          <a:endParaRPr lang="en-IN"/>
        </a:p>
      </dgm:t>
    </dgm:pt>
    <dgm:pt modelId="{D8C8D9EA-B1DB-47EF-9076-82EB682D02FF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438B5AA3-12C3-47B1-A8B3-B4D35A9249E8}" type="parTrans" cxnId="{BE5EC949-1AE7-42B2-80CF-AB9045E94E3C}">
      <dgm:prSet/>
      <dgm:spPr/>
      <dgm:t>
        <a:bodyPr/>
        <a:lstStyle/>
        <a:p>
          <a:endParaRPr lang="en-IN"/>
        </a:p>
      </dgm:t>
    </dgm:pt>
    <dgm:pt modelId="{00FCABE9-114D-4EDE-8655-5883D802D3A9}" type="sibTrans" cxnId="{BE5EC949-1AE7-42B2-80CF-AB9045E94E3C}">
      <dgm:prSet/>
      <dgm:spPr/>
      <dgm:t>
        <a:bodyPr/>
        <a:lstStyle/>
        <a:p>
          <a:endParaRPr lang="en-IN"/>
        </a:p>
      </dgm:t>
    </dgm:pt>
    <dgm:pt modelId="{FC72CB87-7827-489A-9C1F-D6205478AEC1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7062F9A9-66D6-4650-9BEE-74017B8085EC}" type="parTrans" cxnId="{A1BF1272-90C6-4F41-AD2E-7F7B750DF88F}">
      <dgm:prSet/>
      <dgm:spPr/>
      <dgm:t>
        <a:bodyPr/>
        <a:lstStyle/>
        <a:p>
          <a:endParaRPr lang="en-IN"/>
        </a:p>
      </dgm:t>
    </dgm:pt>
    <dgm:pt modelId="{9EAA104A-94BC-49F8-8B24-F005362D7192}" type="sibTrans" cxnId="{A1BF1272-90C6-4F41-AD2E-7F7B750DF88F}">
      <dgm:prSet/>
      <dgm:spPr/>
      <dgm:t>
        <a:bodyPr/>
        <a:lstStyle/>
        <a:p>
          <a:endParaRPr lang="en-IN"/>
        </a:p>
      </dgm:t>
    </dgm:pt>
    <dgm:pt modelId="{A2EF1928-EFDD-4112-AE1B-08C0B4CC6E56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D654B1E7-6D1C-4F77-89AF-C77C2DF2CA6D}" type="parTrans" cxnId="{889AB542-97D8-444B-8A5D-3A5B130307A8}">
      <dgm:prSet/>
      <dgm:spPr/>
      <dgm:t>
        <a:bodyPr/>
        <a:lstStyle/>
        <a:p>
          <a:endParaRPr lang="en-IN"/>
        </a:p>
      </dgm:t>
    </dgm:pt>
    <dgm:pt modelId="{8C7C0B4A-D3D6-44F8-8C05-CD394EE0447C}" type="sibTrans" cxnId="{889AB542-97D8-444B-8A5D-3A5B130307A8}">
      <dgm:prSet/>
      <dgm:spPr/>
      <dgm:t>
        <a:bodyPr/>
        <a:lstStyle/>
        <a:p>
          <a:endParaRPr lang="en-IN"/>
        </a:p>
      </dgm:t>
    </dgm:pt>
    <dgm:pt modelId="{0E3845F6-40A7-459E-9EBE-196BA0B3AFC4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B1E78F47-A2AA-4403-9386-6F73E5CA7560}" type="parTrans" cxnId="{31F1DA4E-AF54-4DF9-92CB-88AC3A467E24}">
      <dgm:prSet/>
      <dgm:spPr/>
      <dgm:t>
        <a:bodyPr/>
        <a:lstStyle/>
        <a:p>
          <a:endParaRPr lang="en-IN"/>
        </a:p>
      </dgm:t>
    </dgm:pt>
    <dgm:pt modelId="{12FC60AF-E6D7-40DC-BE99-3B3B0BD3490C}" type="sibTrans" cxnId="{31F1DA4E-AF54-4DF9-92CB-88AC3A467E24}">
      <dgm:prSet/>
      <dgm:spPr/>
      <dgm:t>
        <a:bodyPr/>
        <a:lstStyle/>
        <a:p>
          <a:endParaRPr lang="en-IN"/>
        </a:p>
      </dgm:t>
    </dgm:pt>
    <dgm:pt modelId="{D8347F23-B343-491A-94F0-F0B9CDA34068}" type="pres">
      <dgm:prSet presAssocID="{909A0891-5667-496C-9AE8-8AEC7E044AE4}" presName="cycle" presStyleCnt="0">
        <dgm:presLayoutVars>
          <dgm:dir/>
          <dgm:resizeHandles val="exact"/>
        </dgm:presLayoutVars>
      </dgm:prSet>
      <dgm:spPr/>
    </dgm:pt>
    <dgm:pt modelId="{AF1EAE31-A538-433F-91A7-46A27E9BF3C2}" type="pres">
      <dgm:prSet presAssocID="{36547973-0DB2-470C-9C9D-A1979AF9C1FB}" presName="node" presStyleLbl="node1" presStyleIdx="0" presStyleCnt="5">
        <dgm:presLayoutVars>
          <dgm:bulletEnabled val="1"/>
        </dgm:presLayoutVars>
      </dgm:prSet>
      <dgm:spPr/>
    </dgm:pt>
    <dgm:pt modelId="{37CDDEC2-C99C-427F-AB00-39D3E96F8333}" type="pres">
      <dgm:prSet presAssocID="{36547973-0DB2-470C-9C9D-A1979AF9C1FB}" presName="spNode" presStyleCnt="0"/>
      <dgm:spPr/>
    </dgm:pt>
    <dgm:pt modelId="{BEC89F98-C548-454D-AD33-0932994666A0}" type="pres">
      <dgm:prSet presAssocID="{88A84B16-A921-457B-A70F-342924F34248}" presName="sibTrans" presStyleLbl="sibTrans1D1" presStyleIdx="0" presStyleCnt="5"/>
      <dgm:spPr/>
    </dgm:pt>
    <dgm:pt modelId="{80F0E6CF-9EE2-4114-BCED-71D69878224F}" type="pres">
      <dgm:prSet presAssocID="{D8C8D9EA-B1DB-47EF-9076-82EB682D02FF}" presName="node" presStyleLbl="node1" presStyleIdx="1" presStyleCnt="5">
        <dgm:presLayoutVars>
          <dgm:bulletEnabled val="1"/>
        </dgm:presLayoutVars>
      </dgm:prSet>
      <dgm:spPr/>
    </dgm:pt>
    <dgm:pt modelId="{2D75FC45-DE9C-4664-AAC1-DC0C8C23E798}" type="pres">
      <dgm:prSet presAssocID="{D8C8D9EA-B1DB-47EF-9076-82EB682D02FF}" presName="spNode" presStyleCnt="0"/>
      <dgm:spPr/>
    </dgm:pt>
    <dgm:pt modelId="{C92C89A0-BFA5-4CB1-9622-5FE81B3AAEB9}" type="pres">
      <dgm:prSet presAssocID="{00FCABE9-114D-4EDE-8655-5883D802D3A9}" presName="sibTrans" presStyleLbl="sibTrans1D1" presStyleIdx="1" presStyleCnt="5"/>
      <dgm:spPr/>
    </dgm:pt>
    <dgm:pt modelId="{AD15ED9E-376D-4835-9528-840C41ED2955}" type="pres">
      <dgm:prSet presAssocID="{FC72CB87-7827-489A-9C1F-D6205478AEC1}" presName="node" presStyleLbl="node1" presStyleIdx="2" presStyleCnt="5" custScaleX="109045" custScaleY="118278">
        <dgm:presLayoutVars>
          <dgm:bulletEnabled val="1"/>
        </dgm:presLayoutVars>
      </dgm:prSet>
      <dgm:spPr/>
    </dgm:pt>
    <dgm:pt modelId="{EE838C06-03E3-4BA6-8FA7-3ABBA93A9C02}" type="pres">
      <dgm:prSet presAssocID="{FC72CB87-7827-489A-9C1F-D6205478AEC1}" presName="spNode" presStyleCnt="0"/>
      <dgm:spPr/>
    </dgm:pt>
    <dgm:pt modelId="{0F1DF5D2-F7EC-4F2F-A28C-CA3B4166C0CA}" type="pres">
      <dgm:prSet presAssocID="{9EAA104A-94BC-49F8-8B24-F005362D7192}" presName="sibTrans" presStyleLbl="sibTrans1D1" presStyleIdx="2" presStyleCnt="5"/>
      <dgm:spPr/>
    </dgm:pt>
    <dgm:pt modelId="{46741C9C-15BE-49F2-AB84-15B617DE9B24}" type="pres">
      <dgm:prSet presAssocID="{A2EF1928-EFDD-4112-AE1B-08C0B4CC6E56}" presName="node" presStyleLbl="node1" presStyleIdx="3" presStyleCnt="5">
        <dgm:presLayoutVars>
          <dgm:bulletEnabled val="1"/>
        </dgm:presLayoutVars>
      </dgm:prSet>
      <dgm:spPr/>
    </dgm:pt>
    <dgm:pt modelId="{C98BB993-E391-40E2-B2A4-4FE91AD5F0CC}" type="pres">
      <dgm:prSet presAssocID="{A2EF1928-EFDD-4112-AE1B-08C0B4CC6E56}" presName="spNode" presStyleCnt="0"/>
      <dgm:spPr/>
    </dgm:pt>
    <dgm:pt modelId="{3009D84B-3615-4DD3-BB76-4A18E6173205}" type="pres">
      <dgm:prSet presAssocID="{8C7C0B4A-D3D6-44F8-8C05-CD394EE0447C}" presName="sibTrans" presStyleLbl="sibTrans1D1" presStyleIdx="3" presStyleCnt="5"/>
      <dgm:spPr/>
    </dgm:pt>
    <dgm:pt modelId="{CE5F2C98-9916-43B7-8289-053D2908D927}" type="pres">
      <dgm:prSet presAssocID="{0E3845F6-40A7-459E-9EBE-196BA0B3AFC4}" presName="node" presStyleLbl="node1" presStyleIdx="4" presStyleCnt="5" custRadScaleRad="100373" custRadScaleInc="2684">
        <dgm:presLayoutVars>
          <dgm:bulletEnabled val="1"/>
        </dgm:presLayoutVars>
      </dgm:prSet>
      <dgm:spPr/>
    </dgm:pt>
    <dgm:pt modelId="{3E1C1231-947D-49FB-BE4A-603FA3CB5368}" type="pres">
      <dgm:prSet presAssocID="{0E3845F6-40A7-459E-9EBE-196BA0B3AFC4}" presName="spNode" presStyleCnt="0"/>
      <dgm:spPr/>
    </dgm:pt>
    <dgm:pt modelId="{9A408284-B0FD-480E-AFD6-8B9A245484F8}" type="pres">
      <dgm:prSet presAssocID="{12FC60AF-E6D7-40DC-BE99-3B3B0BD3490C}" presName="sibTrans" presStyleLbl="sibTrans1D1" presStyleIdx="4" presStyleCnt="5"/>
      <dgm:spPr/>
    </dgm:pt>
  </dgm:ptLst>
  <dgm:cxnLst>
    <dgm:cxn modelId="{E7881E30-7CE1-4CB4-AA11-653341E2E43C}" type="presOf" srcId="{36547973-0DB2-470C-9C9D-A1979AF9C1FB}" destId="{AF1EAE31-A538-433F-91A7-46A27E9BF3C2}" srcOrd="0" destOrd="0" presId="urn:microsoft.com/office/officeart/2005/8/layout/cycle6"/>
    <dgm:cxn modelId="{70B3E932-DFBD-4EFC-ACCB-630A60A4B80A}" type="presOf" srcId="{A2EF1928-EFDD-4112-AE1B-08C0B4CC6E56}" destId="{46741C9C-15BE-49F2-AB84-15B617DE9B24}" srcOrd="0" destOrd="0" presId="urn:microsoft.com/office/officeart/2005/8/layout/cycle6"/>
    <dgm:cxn modelId="{3B1E3D3A-FC0E-44EF-BF57-00F0E49B2D8C}" type="presOf" srcId="{88A84B16-A921-457B-A70F-342924F34248}" destId="{BEC89F98-C548-454D-AD33-0932994666A0}" srcOrd="0" destOrd="0" presId="urn:microsoft.com/office/officeart/2005/8/layout/cycle6"/>
    <dgm:cxn modelId="{889AB542-97D8-444B-8A5D-3A5B130307A8}" srcId="{909A0891-5667-496C-9AE8-8AEC7E044AE4}" destId="{A2EF1928-EFDD-4112-AE1B-08C0B4CC6E56}" srcOrd="3" destOrd="0" parTransId="{D654B1E7-6D1C-4F77-89AF-C77C2DF2CA6D}" sibTransId="{8C7C0B4A-D3D6-44F8-8C05-CD394EE0447C}"/>
    <dgm:cxn modelId="{BE5EC949-1AE7-42B2-80CF-AB9045E94E3C}" srcId="{909A0891-5667-496C-9AE8-8AEC7E044AE4}" destId="{D8C8D9EA-B1DB-47EF-9076-82EB682D02FF}" srcOrd="1" destOrd="0" parTransId="{438B5AA3-12C3-47B1-A8B3-B4D35A9249E8}" sibTransId="{00FCABE9-114D-4EDE-8655-5883D802D3A9}"/>
    <dgm:cxn modelId="{A784EB6A-E746-48F8-A43B-E8348926D405}" type="presOf" srcId="{00FCABE9-114D-4EDE-8655-5883D802D3A9}" destId="{C92C89A0-BFA5-4CB1-9622-5FE81B3AAEB9}" srcOrd="0" destOrd="0" presId="urn:microsoft.com/office/officeart/2005/8/layout/cycle6"/>
    <dgm:cxn modelId="{31F1DA4E-AF54-4DF9-92CB-88AC3A467E24}" srcId="{909A0891-5667-496C-9AE8-8AEC7E044AE4}" destId="{0E3845F6-40A7-459E-9EBE-196BA0B3AFC4}" srcOrd="4" destOrd="0" parTransId="{B1E78F47-A2AA-4403-9386-6F73E5CA7560}" sibTransId="{12FC60AF-E6D7-40DC-BE99-3B3B0BD3490C}"/>
    <dgm:cxn modelId="{A1BF1272-90C6-4F41-AD2E-7F7B750DF88F}" srcId="{909A0891-5667-496C-9AE8-8AEC7E044AE4}" destId="{FC72CB87-7827-489A-9C1F-D6205478AEC1}" srcOrd="2" destOrd="0" parTransId="{7062F9A9-66D6-4650-9BEE-74017B8085EC}" sibTransId="{9EAA104A-94BC-49F8-8B24-F005362D7192}"/>
    <dgm:cxn modelId="{ACC0BC56-D8C9-419E-AE5C-EE494C1F1B76}" type="presOf" srcId="{8C7C0B4A-D3D6-44F8-8C05-CD394EE0447C}" destId="{3009D84B-3615-4DD3-BB76-4A18E6173205}" srcOrd="0" destOrd="0" presId="urn:microsoft.com/office/officeart/2005/8/layout/cycle6"/>
    <dgm:cxn modelId="{89413F94-4F42-4DF5-805A-D334E4778168}" type="presOf" srcId="{FC72CB87-7827-489A-9C1F-D6205478AEC1}" destId="{AD15ED9E-376D-4835-9528-840C41ED2955}" srcOrd="0" destOrd="0" presId="urn:microsoft.com/office/officeart/2005/8/layout/cycle6"/>
    <dgm:cxn modelId="{022A5BD5-DF37-4A35-B484-7677430D30BD}" srcId="{909A0891-5667-496C-9AE8-8AEC7E044AE4}" destId="{36547973-0DB2-470C-9C9D-A1979AF9C1FB}" srcOrd="0" destOrd="0" parTransId="{C8C1A9BB-A0EC-474C-B905-9FF73FD1C0D5}" sibTransId="{88A84B16-A921-457B-A70F-342924F34248}"/>
    <dgm:cxn modelId="{806309E2-832C-4EB1-BD9E-CE1962D629A7}" type="presOf" srcId="{12FC60AF-E6D7-40DC-BE99-3B3B0BD3490C}" destId="{9A408284-B0FD-480E-AFD6-8B9A245484F8}" srcOrd="0" destOrd="0" presId="urn:microsoft.com/office/officeart/2005/8/layout/cycle6"/>
    <dgm:cxn modelId="{5EF47DE3-1F25-4FB8-9644-E2F5CEC12C20}" type="presOf" srcId="{909A0891-5667-496C-9AE8-8AEC7E044AE4}" destId="{D8347F23-B343-491A-94F0-F0B9CDA34068}" srcOrd="0" destOrd="0" presId="urn:microsoft.com/office/officeart/2005/8/layout/cycle6"/>
    <dgm:cxn modelId="{F9BD76E5-AABB-4588-96DD-4555562E0F3D}" type="presOf" srcId="{D8C8D9EA-B1DB-47EF-9076-82EB682D02FF}" destId="{80F0E6CF-9EE2-4114-BCED-71D69878224F}" srcOrd="0" destOrd="0" presId="urn:microsoft.com/office/officeart/2005/8/layout/cycle6"/>
    <dgm:cxn modelId="{1F2ED9E7-B581-4DE3-8421-DF8A25E4B3B3}" type="presOf" srcId="{9EAA104A-94BC-49F8-8B24-F005362D7192}" destId="{0F1DF5D2-F7EC-4F2F-A28C-CA3B4166C0CA}" srcOrd="0" destOrd="0" presId="urn:microsoft.com/office/officeart/2005/8/layout/cycle6"/>
    <dgm:cxn modelId="{9AD2D9F4-C658-46D3-8368-193AE19B27F6}" type="presOf" srcId="{0E3845F6-40A7-459E-9EBE-196BA0B3AFC4}" destId="{CE5F2C98-9916-43B7-8289-053D2908D927}" srcOrd="0" destOrd="0" presId="urn:microsoft.com/office/officeart/2005/8/layout/cycle6"/>
    <dgm:cxn modelId="{AED7623A-704F-49A9-AE1E-CC054ED745EB}" type="presParOf" srcId="{D8347F23-B343-491A-94F0-F0B9CDA34068}" destId="{AF1EAE31-A538-433F-91A7-46A27E9BF3C2}" srcOrd="0" destOrd="0" presId="urn:microsoft.com/office/officeart/2005/8/layout/cycle6"/>
    <dgm:cxn modelId="{A3C82550-FFEB-4A85-A7B3-FE6A17691D0D}" type="presParOf" srcId="{D8347F23-B343-491A-94F0-F0B9CDA34068}" destId="{37CDDEC2-C99C-427F-AB00-39D3E96F8333}" srcOrd="1" destOrd="0" presId="urn:microsoft.com/office/officeart/2005/8/layout/cycle6"/>
    <dgm:cxn modelId="{C7F8C13E-9AC1-4E35-894D-6AAE4B2CF739}" type="presParOf" srcId="{D8347F23-B343-491A-94F0-F0B9CDA34068}" destId="{BEC89F98-C548-454D-AD33-0932994666A0}" srcOrd="2" destOrd="0" presId="urn:microsoft.com/office/officeart/2005/8/layout/cycle6"/>
    <dgm:cxn modelId="{D5ADE695-3E9B-45F7-B173-E2C64CE7D755}" type="presParOf" srcId="{D8347F23-B343-491A-94F0-F0B9CDA34068}" destId="{80F0E6CF-9EE2-4114-BCED-71D69878224F}" srcOrd="3" destOrd="0" presId="urn:microsoft.com/office/officeart/2005/8/layout/cycle6"/>
    <dgm:cxn modelId="{47D79E5D-F038-466A-BAA3-056ECA3DD141}" type="presParOf" srcId="{D8347F23-B343-491A-94F0-F0B9CDA34068}" destId="{2D75FC45-DE9C-4664-AAC1-DC0C8C23E798}" srcOrd="4" destOrd="0" presId="urn:microsoft.com/office/officeart/2005/8/layout/cycle6"/>
    <dgm:cxn modelId="{DE8430AA-1B2F-418D-A6D0-3C8E835E124C}" type="presParOf" srcId="{D8347F23-B343-491A-94F0-F0B9CDA34068}" destId="{C92C89A0-BFA5-4CB1-9622-5FE81B3AAEB9}" srcOrd="5" destOrd="0" presId="urn:microsoft.com/office/officeart/2005/8/layout/cycle6"/>
    <dgm:cxn modelId="{65C55E79-5631-4963-87FB-829313086CDA}" type="presParOf" srcId="{D8347F23-B343-491A-94F0-F0B9CDA34068}" destId="{AD15ED9E-376D-4835-9528-840C41ED2955}" srcOrd="6" destOrd="0" presId="urn:microsoft.com/office/officeart/2005/8/layout/cycle6"/>
    <dgm:cxn modelId="{0DE318B5-E512-4CC3-9AD7-8B62922FC296}" type="presParOf" srcId="{D8347F23-B343-491A-94F0-F0B9CDA34068}" destId="{EE838C06-03E3-4BA6-8FA7-3ABBA93A9C02}" srcOrd="7" destOrd="0" presId="urn:microsoft.com/office/officeart/2005/8/layout/cycle6"/>
    <dgm:cxn modelId="{BF9DC164-D931-43EF-94B9-B76213F5C61D}" type="presParOf" srcId="{D8347F23-B343-491A-94F0-F0B9CDA34068}" destId="{0F1DF5D2-F7EC-4F2F-A28C-CA3B4166C0CA}" srcOrd="8" destOrd="0" presId="urn:microsoft.com/office/officeart/2005/8/layout/cycle6"/>
    <dgm:cxn modelId="{AC768196-DCC4-4C09-92CF-7FB67ADC6F97}" type="presParOf" srcId="{D8347F23-B343-491A-94F0-F0B9CDA34068}" destId="{46741C9C-15BE-49F2-AB84-15B617DE9B24}" srcOrd="9" destOrd="0" presId="urn:microsoft.com/office/officeart/2005/8/layout/cycle6"/>
    <dgm:cxn modelId="{115CCC53-8D3D-4F38-8FD4-0EE77DB8CC8E}" type="presParOf" srcId="{D8347F23-B343-491A-94F0-F0B9CDA34068}" destId="{C98BB993-E391-40E2-B2A4-4FE91AD5F0CC}" srcOrd="10" destOrd="0" presId="urn:microsoft.com/office/officeart/2005/8/layout/cycle6"/>
    <dgm:cxn modelId="{3D8B9D47-093D-4EE3-B0A2-7A53A6F4D014}" type="presParOf" srcId="{D8347F23-B343-491A-94F0-F0B9CDA34068}" destId="{3009D84B-3615-4DD3-BB76-4A18E6173205}" srcOrd="11" destOrd="0" presId="urn:microsoft.com/office/officeart/2005/8/layout/cycle6"/>
    <dgm:cxn modelId="{42826AE3-6293-49CD-902F-E33D9434B274}" type="presParOf" srcId="{D8347F23-B343-491A-94F0-F0B9CDA34068}" destId="{CE5F2C98-9916-43B7-8289-053D2908D927}" srcOrd="12" destOrd="0" presId="urn:microsoft.com/office/officeart/2005/8/layout/cycle6"/>
    <dgm:cxn modelId="{6EBF4FE0-28EE-4C1D-AF1E-C0CC876422D7}" type="presParOf" srcId="{D8347F23-B343-491A-94F0-F0B9CDA34068}" destId="{3E1C1231-947D-49FB-BE4A-603FA3CB5368}" srcOrd="13" destOrd="0" presId="urn:microsoft.com/office/officeart/2005/8/layout/cycle6"/>
    <dgm:cxn modelId="{20DB2788-C7A3-4CC6-AE02-E9D8426F7866}" type="presParOf" srcId="{D8347F23-B343-491A-94F0-F0B9CDA34068}" destId="{9A408284-B0FD-480E-AFD6-8B9A245484F8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8BB2327-7E61-466C-A4D7-8A15F8021A6C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7E9856B-793F-4B5B-9764-AD1EB92E0F35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A172045E-2F79-462B-9228-D0677EF286CA}" type="parTrans" cxnId="{EC587F69-7367-454C-B281-94D6BCAC2BB1}">
      <dgm:prSet/>
      <dgm:spPr/>
      <dgm:t>
        <a:bodyPr/>
        <a:lstStyle/>
        <a:p>
          <a:endParaRPr lang="en-IN"/>
        </a:p>
      </dgm:t>
    </dgm:pt>
    <dgm:pt modelId="{9E4FBCE2-6582-4E15-9C43-84EED388CF21}" type="sibTrans" cxnId="{EC587F69-7367-454C-B281-94D6BCAC2BB1}">
      <dgm:prSet/>
      <dgm:spPr/>
      <dgm:t>
        <a:bodyPr/>
        <a:lstStyle/>
        <a:p>
          <a:endParaRPr lang="en-IN"/>
        </a:p>
      </dgm:t>
    </dgm:pt>
    <dgm:pt modelId="{A8474AC2-646F-4CFC-9AFB-7729786C9FFB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01F48FA5-0855-4BA3-9BF4-E92D31838C2F}" type="parTrans" cxnId="{527D4B49-8C35-467C-A19B-0813497DABA5}">
      <dgm:prSet/>
      <dgm:spPr/>
      <dgm:t>
        <a:bodyPr/>
        <a:lstStyle/>
        <a:p>
          <a:endParaRPr lang="en-IN"/>
        </a:p>
      </dgm:t>
    </dgm:pt>
    <dgm:pt modelId="{089DBE73-85AF-484D-BF9D-289F826FFFCD}" type="sibTrans" cxnId="{527D4B49-8C35-467C-A19B-0813497DABA5}">
      <dgm:prSet/>
      <dgm:spPr/>
      <dgm:t>
        <a:bodyPr/>
        <a:lstStyle/>
        <a:p>
          <a:endParaRPr lang="en-IN"/>
        </a:p>
      </dgm:t>
    </dgm:pt>
    <dgm:pt modelId="{BFF9FC39-DAA7-49E3-BA00-D764D87CCF68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11FAF390-DC95-40F7-806C-6C691D79A680}" type="parTrans" cxnId="{6E08ACA0-5D8E-46F1-A4D2-B0182A9A6A5E}">
      <dgm:prSet/>
      <dgm:spPr/>
      <dgm:t>
        <a:bodyPr/>
        <a:lstStyle/>
        <a:p>
          <a:endParaRPr lang="en-IN"/>
        </a:p>
      </dgm:t>
    </dgm:pt>
    <dgm:pt modelId="{D4DBA6FC-70D0-46C3-93DC-0E5C499453E4}" type="sibTrans" cxnId="{6E08ACA0-5D8E-46F1-A4D2-B0182A9A6A5E}">
      <dgm:prSet/>
      <dgm:spPr/>
      <dgm:t>
        <a:bodyPr/>
        <a:lstStyle/>
        <a:p>
          <a:endParaRPr lang="en-IN"/>
        </a:p>
      </dgm:t>
    </dgm:pt>
    <dgm:pt modelId="{9467E20C-6BF4-4135-A280-0D54C4CFD354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56FC485A-F6ED-4B2A-BD42-A26EBE619E0C}" type="parTrans" cxnId="{41C7E895-022F-4E59-BDE6-C519752F9D74}">
      <dgm:prSet/>
      <dgm:spPr/>
      <dgm:t>
        <a:bodyPr/>
        <a:lstStyle/>
        <a:p>
          <a:endParaRPr lang="en-IN"/>
        </a:p>
      </dgm:t>
    </dgm:pt>
    <dgm:pt modelId="{64D0917A-7321-448F-9504-FD4F39D5F3EB}" type="sibTrans" cxnId="{41C7E895-022F-4E59-BDE6-C519752F9D74}">
      <dgm:prSet/>
      <dgm:spPr/>
      <dgm:t>
        <a:bodyPr/>
        <a:lstStyle/>
        <a:p>
          <a:endParaRPr lang="en-IN"/>
        </a:p>
      </dgm:t>
    </dgm:pt>
    <dgm:pt modelId="{74931E6C-AEC1-4AA7-ABF3-4AE0305C85CD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4B7C95DF-FCE4-4550-B898-EC73545D9F93}" type="parTrans" cxnId="{2B1B6B36-BEE0-42FC-95BB-5685E1AA1F9C}">
      <dgm:prSet/>
      <dgm:spPr/>
      <dgm:t>
        <a:bodyPr/>
        <a:lstStyle/>
        <a:p>
          <a:endParaRPr lang="en-IN"/>
        </a:p>
      </dgm:t>
    </dgm:pt>
    <dgm:pt modelId="{21E45D34-5769-4EDB-867B-89AFAE73171D}" type="sibTrans" cxnId="{2B1B6B36-BEE0-42FC-95BB-5685E1AA1F9C}">
      <dgm:prSet/>
      <dgm:spPr/>
      <dgm:t>
        <a:bodyPr/>
        <a:lstStyle/>
        <a:p>
          <a:endParaRPr lang="en-IN"/>
        </a:p>
      </dgm:t>
    </dgm:pt>
    <dgm:pt modelId="{C32FE4C1-F95A-4BBA-93A2-B833A31FB270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E77C5B92-9E4A-4907-9708-A219AB111841}" type="parTrans" cxnId="{A55B9BF3-481B-4B04-9631-A8633579889C}">
      <dgm:prSet/>
      <dgm:spPr/>
      <dgm:t>
        <a:bodyPr/>
        <a:lstStyle/>
        <a:p>
          <a:endParaRPr lang="en-IN"/>
        </a:p>
      </dgm:t>
    </dgm:pt>
    <dgm:pt modelId="{38AB76F8-539F-4926-917B-95283013380A}" type="sibTrans" cxnId="{A55B9BF3-481B-4B04-9631-A8633579889C}">
      <dgm:prSet/>
      <dgm:spPr/>
      <dgm:t>
        <a:bodyPr/>
        <a:lstStyle/>
        <a:p>
          <a:endParaRPr lang="en-IN"/>
        </a:p>
      </dgm:t>
    </dgm:pt>
    <dgm:pt modelId="{D6F9DD40-5AC9-4118-B6E8-CA958C7FFAB0}" type="pres">
      <dgm:prSet presAssocID="{88BB2327-7E61-466C-A4D7-8A15F8021A6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0D46B03-8E4A-4058-954C-1B1B6744D1A8}" type="pres">
      <dgm:prSet presAssocID="{37E9856B-793F-4B5B-9764-AD1EB92E0F35}" presName="root" presStyleCnt="0"/>
      <dgm:spPr/>
    </dgm:pt>
    <dgm:pt modelId="{2EC072C3-E8F3-4000-8815-7AD524BE5FC5}" type="pres">
      <dgm:prSet presAssocID="{37E9856B-793F-4B5B-9764-AD1EB92E0F35}" presName="rootComposite" presStyleCnt="0"/>
      <dgm:spPr/>
    </dgm:pt>
    <dgm:pt modelId="{C06C6164-E895-40F1-95DC-31504561CE71}" type="pres">
      <dgm:prSet presAssocID="{37E9856B-793F-4B5B-9764-AD1EB92E0F35}" presName="rootText" presStyleLbl="node1" presStyleIdx="0" presStyleCnt="2"/>
      <dgm:spPr/>
    </dgm:pt>
    <dgm:pt modelId="{AF854027-77CF-4B55-B0C5-68B0747E51E3}" type="pres">
      <dgm:prSet presAssocID="{37E9856B-793F-4B5B-9764-AD1EB92E0F35}" presName="rootConnector" presStyleLbl="node1" presStyleIdx="0" presStyleCnt="2"/>
      <dgm:spPr/>
    </dgm:pt>
    <dgm:pt modelId="{2745E0BC-A7E2-4FE4-867E-7722C299E522}" type="pres">
      <dgm:prSet presAssocID="{37E9856B-793F-4B5B-9764-AD1EB92E0F35}" presName="childShape" presStyleCnt="0"/>
      <dgm:spPr/>
    </dgm:pt>
    <dgm:pt modelId="{9BCC687A-4182-4BBA-BE5C-404939D6C3E5}" type="pres">
      <dgm:prSet presAssocID="{01F48FA5-0855-4BA3-9BF4-E92D31838C2F}" presName="Name13" presStyleLbl="parChTrans1D2" presStyleIdx="0" presStyleCnt="4"/>
      <dgm:spPr/>
    </dgm:pt>
    <dgm:pt modelId="{780E76F2-BCC1-432F-84B5-90F6A24646C8}" type="pres">
      <dgm:prSet presAssocID="{A8474AC2-646F-4CFC-9AFB-7729786C9FFB}" presName="childText" presStyleLbl="bgAcc1" presStyleIdx="0" presStyleCnt="4" custScaleX="117976" custScaleY="127321" custLinFactNeighborY="0">
        <dgm:presLayoutVars>
          <dgm:bulletEnabled val="1"/>
        </dgm:presLayoutVars>
      </dgm:prSet>
      <dgm:spPr/>
    </dgm:pt>
    <dgm:pt modelId="{A5E82E44-DD92-4E10-95AD-9D9C49DF19F0}" type="pres">
      <dgm:prSet presAssocID="{11FAF390-DC95-40F7-806C-6C691D79A680}" presName="Name13" presStyleLbl="parChTrans1D2" presStyleIdx="1" presStyleCnt="4"/>
      <dgm:spPr/>
    </dgm:pt>
    <dgm:pt modelId="{1F8976C8-EFA6-4E22-AA38-9FFB017F288A}" type="pres">
      <dgm:prSet presAssocID="{BFF9FC39-DAA7-49E3-BA00-D764D87CCF68}" presName="childText" presStyleLbl="bgAcc1" presStyleIdx="1" presStyleCnt="4" custScaleX="118859" custScaleY="135468">
        <dgm:presLayoutVars>
          <dgm:bulletEnabled val="1"/>
        </dgm:presLayoutVars>
      </dgm:prSet>
      <dgm:spPr/>
    </dgm:pt>
    <dgm:pt modelId="{F95D6FB3-2D3C-4505-8421-4207AD8B88DC}" type="pres">
      <dgm:prSet presAssocID="{9467E20C-6BF4-4135-A280-0D54C4CFD354}" presName="root" presStyleCnt="0"/>
      <dgm:spPr/>
    </dgm:pt>
    <dgm:pt modelId="{2E57449C-109F-4890-A3A7-8E6EBF5C7B2E}" type="pres">
      <dgm:prSet presAssocID="{9467E20C-6BF4-4135-A280-0D54C4CFD354}" presName="rootComposite" presStyleCnt="0"/>
      <dgm:spPr/>
    </dgm:pt>
    <dgm:pt modelId="{026079B4-DBE9-492A-867E-911FB8418A5B}" type="pres">
      <dgm:prSet presAssocID="{9467E20C-6BF4-4135-A280-0D54C4CFD354}" presName="rootText" presStyleLbl="node1" presStyleIdx="1" presStyleCnt="2"/>
      <dgm:spPr/>
    </dgm:pt>
    <dgm:pt modelId="{4E12C226-7100-41A0-AD35-6F98830FF9A1}" type="pres">
      <dgm:prSet presAssocID="{9467E20C-6BF4-4135-A280-0D54C4CFD354}" presName="rootConnector" presStyleLbl="node1" presStyleIdx="1" presStyleCnt="2"/>
      <dgm:spPr/>
    </dgm:pt>
    <dgm:pt modelId="{544813AB-4E75-49BF-B242-CB1D064675B1}" type="pres">
      <dgm:prSet presAssocID="{9467E20C-6BF4-4135-A280-0D54C4CFD354}" presName="childShape" presStyleCnt="0"/>
      <dgm:spPr/>
    </dgm:pt>
    <dgm:pt modelId="{B91A02DD-DBE7-42BD-B023-A725D340881B}" type="pres">
      <dgm:prSet presAssocID="{4B7C95DF-FCE4-4550-B898-EC73545D9F93}" presName="Name13" presStyleLbl="parChTrans1D2" presStyleIdx="2" presStyleCnt="4"/>
      <dgm:spPr/>
    </dgm:pt>
    <dgm:pt modelId="{74D3BA28-DF39-46F2-87C4-D78A27CB80D7}" type="pres">
      <dgm:prSet presAssocID="{74931E6C-AEC1-4AA7-ABF3-4AE0305C85CD}" presName="childText" presStyleLbl="bgAcc1" presStyleIdx="2" presStyleCnt="4" custScaleX="117721" custScaleY="144068" custLinFactNeighborX="1107" custLinFactNeighborY="6291">
        <dgm:presLayoutVars>
          <dgm:bulletEnabled val="1"/>
        </dgm:presLayoutVars>
      </dgm:prSet>
      <dgm:spPr/>
    </dgm:pt>
    <dgm:pt modelId="{24A2D764-87A2-42A6-9E6F-A71D882921CB}" type="pres">
      <dgm:prSet presAssocID="{E77C5B92-9E4A-4907-9708-A219AB111841}" presName="Name13" presStyleLbl="parChTrans1D2" presStyleIdx="3" presStyleCnt="4"/>
      <dgm:spPr/>
    </dgm:pt>
    <dgm:pt modelId="{C6A41D6A-8B9E-40B4-8B49-192DA6F792D3}" type="pres">
      <dgm:prSet presAssocID="{C32FE4C1-F95A-4BBA-93A2-B833A31FB270}" presName="childText" presStyleLbl="bgAcc1" presStyleIdx="3" presStyleCnt="4" custScaleX="127548" custScaleY="119354" custLinFactNeighborX="-2380" custLinFactNeighborY="-150">
        <dgm:presLayoutVars>
          <dgm:bulletEnabled val="1"/>
        </dgm:presLayoutVars>
      </dgm:prSet>
      <dgm:spPr/>
    </dgm:pt>
  </dgm:ptLst>
  <dgm:cxnLst>
    <dgm:cxn modelId="{9ED82903-8913-47D5-AC34-FB4666EF5B50}" type="presOf" srcId="{C32FE4C1-F95A-4BBA-93A2-B833A31FB270}" destId="{C6A41D6A-8B9E-40B4-8B49-192DA6F792D3}" srcOrd="0" destOrd="0" presId="urn:microsoft.com/office/officeart/2005/8/layout/hierarchy3"/>
    <dgm:cxn modelId="{23025F21-FE98-448D-8505-E595BB999820}" type="presOf" srcId="{4B7C95DF-FCE4-4550-B898-EC73545D9F93}" destId="{B91A02DD-DBE7-42BD-B023-A725D340881B}" srcOrd="0" destOrd="0" presId="urn:microsoft.com/office/officeart/2005/8/layout/hierarchy3"/>
    <dgm:cxn modelId="{90924A2E-EF62-41E3-BA9E-A005F5404908}" type="presOf" srcId="{A8474AC2-646F-4CFC-9AFB-7729786C9FFB}" destId="{780E76F2-BCC1-432F-84B5-90F6A24646C8}" srcOrd="0" destOrd="0" presId="urn:microsoft.com/office/officeart/2005/8/layout/hierarchy3"/>
    <dgm:cxn modelId="{2B1B6B36-BEE0-42FC-95BB-5685E1AA1F9C}" srcId="{9467E20C-6BF4-4135-A280-0D54C4CFD354}" destId="{74931E6C-AEC1-4AA7-ABF3-4AE0305C85CD}" srcOrd="0" destOrd="0" parTransId="{4B7C95DF-FCE4-4550-B898-EC73545D9F93}" sibTransId="{21E45D34-5769-4EDB-867B-89AFAE73171D}"/>
    <dgm:cxn modelId="{DDCC2F60-8408-469D-B728-2C31C9EF5D2A}" type="presOf" srcId="{01F48FA5-0855-4BA3-9BF4-E92D31838C2F}" destId="{9BCC687A-4182-4BBA-BE5C-404939D6C3E5}" srcOrd="0" destOrd="0" presId="urn:microsoft.com/office/officeart/2005/8/layout/hierarchy3"/>
    <dgm:cxn modelId="{31078C41-6D0A-4B91-9C00-6664D0FDB2AA}" type="presOf" srcId="{9467E20C-6BF4-4135-A280-0D54C4CFD354}" destId="{026079B4-DBE9-492A-867E-911FB8418A5B}" srcOrd="0" destOrd="0" presId="urn:microsoft.com/office/officeart/2005/8/layout/hierarchy3"/>
    <dgm:cxn modelId="{A0A58065-5DA1-46E4-A931-1E20D3B442A6}" type="presOf" srcId="{37E9856B-793F-4B5B-9764-AD1EB92E0F35}" destId="{AF854027-77CF-4B55-B0C5-68B0747E51E3}" srcOrd="1" destOrd="0" presId="urn:microsoft.com/office/officeart/2005/8/layout/hierarchy3"/>
    <dgm:cxn modelId="{527D4B49-8C35-467C-A19B-0813497DABA5}" srcId="{37E9856B-793F-4B5B-9764-AD1EB92E0F35}" destId="{A8474AC2-646F-4CFC-9AFB-7729786C9FFB}" srcOrd="0" destOrd="0" parTransId="{01F48FA5-0855-4BA3-9BF4-E92D31838C2F}" sibTransId="{089DBE73-85AF-484D-BF9D-289F826FFFCD}"/>
    <dgm:cxn modelId="{EC587F69-7367-454C-B281-94D6BCAC2BB1}" srcId="{88BB2327-7E61-466C-A4D7-8A15F8021A6C}" destId="{37E9856B-793F-4B5B-9764-AD1EB92E0F35}" srcOrd="0" destOrd="0" parTransId="{A172045E-2F79-462B-9228-D0677EF286CA}" sibTransId="{9E4FBCE2-6582-4E15-9C43-84EED388CF21}"/>
    <dgm:cxn modelId="{B2A97F77-849B-4896-AC11-EEB6554E861A}" type="presOf" srcId="{9467E20C-6BF4-4135-A280-0D54C4CFD354}" destId="{4E12C226-7100-41A0-AD35-6F98830FF9A1}" srcOrd="1" destOrd="0" presId="urn:microsoft.com/office/officeart/2005/8/layout/hierarchy3"/>
    <dgm:cxn modelId="{4C522A79-72EF-4D92-92F4-F85C4824C1DD}" type="presOf" srcId="{BFF9FC39-DAA7-49E3-BA00-D764D87CCF68}" destId="{1F8976C8-EFA6-4E22-AA38-9FFB017F288A}" srcOrd="0" destOrd="0" presId="urn:microsoft.com/office/officeart/2005/8/layout/hierarchy3"/>
    <dgm:cxn modelId="{2EA24087-153C-47AD-850C-FF9D662FDCFE}" type="presOf" srcId="{E77C5B92-9E4A-4907-9708-A219AB111841}" destId="{24A2D764-87A2-42A6-9E6F-A71D882921CB}" srcOrd="0" destOrd="0" presId="urn:microsoft.com/office/officeart/2005/8/layout/hierarchy3"/>
    <dgm:cxn modelId="{41C7E895-022F-4E59-BDE6-C519752F9D74}" srcId="{88BB2327-7E61-466C-A4D7-8A15F8021A6C}" destId="{9467E20C-6BF4-4135-A280-0D54C4CFD354}" srcOrd="1" destOrd="0" parTransId="{56FC485A-F6ED-4B2A-BD42-A26EBE619E0C}" sibTransId="{64D0917A-7321-448F-9504-FD4F39D5F3EB}"/>
    <dgm:cxn modelId="{26CB4F99-5C3E-45CD-8E79-EB53020344FE}" type="presOf" srcId="{74931E6C-AEC1-4AA7-ABF3-4AE0305C85CD}" destId="{74D3BA28-DF39-46F2-87C4-D78A27CB80D7}" srcOrd="0" destOrd="0" presId="urn:microsoft.com/office/officeart/2005/8/layout/hierarchy3"/>
    <dgm:cxn modelId="{6E08ACA0-5D8E-46F1-A4D2-B0182A9A6A5E}" srcId="{37E9856B-793F-4B5B-9764-AD1EB92E0F35}" destId="{BFF9FC39-DAA7-49E3-BA00-D764D87CCF68}" srcOrd="1" destOrd="0" parTransId="{11FAF390-DC95-40F7-806C-6C691D79A680}" sibTransId="{D4DBA6FC-70D0-46C3-93DC-0E5C499453E4}"/>
    <dgm:cxn modelId="{3D9B0EA6-2373-491A-A27B-8C466011DD5A}" type="presOf" srcId="{11FAF390-DC95-40F7-806C-6C691D79A680}" destId="{A5E82E44-DD92-4E10-95AD-9D9C49DF19F0}" srcOrd="0" destOrd="0" presId="urn:microsoft.com/office/officeart/2005/8/layout/hierarchy3"/>
    <dgm:cxn modelId="{1AA80FAD-9B5A-4625-A932-09D3D486CFA1}" type="presOf" srcId="{88BB2327-7E61-466C-A4D7-8A15F8021A6C}" destId="{D6F9DD40-5AC9-4118-B6E8-CA958C7FFAB0}" srcOrd="0" destOrd="0" presId="urn:microsoft.com/office/officeart/2005/8/layout/hierarchy3"/>
    <dgm:cxn modelId="{F0FBEABA-05EF-4992-BE11-6DB10F95562B}" type="presOf" srcId="{37E9856B-793F-4B5B-9764-AD1EB92E0F35}" destId="{C06C6164-E895-40F1-95DC-31504561CE71}" srcOrd="0" destOrd="0" presId="urn:microsoft.com/office/officeart/2005/8/layout/hierarchy3"/>
    <dgm:cxn modelId="{A55B9BF3-481B-4B04-9631-A8633579889C}" srcId="{9467E20C-6BF4-4135-A280-0D54C4CFD354}" destId="{C32FE4C1-F95A-4BBA-93A2-B833A31FB270}" srcOrd="1" destOrd="0" parTransId="{E77C5B92-9E4A-4907-9708-A219AB111841}" sibTransId="{38AB76F8-539F-4926-917B-95283013380A}"/>
    <dgm:cxn modelId="{A639B5E2-B75F-464E-9BDE-98FF33CF2029}" type="presParOf" srcId="{D6F9DD40-5AC9-4118-B6E8-CA958C7FFAB0}" destId="{50D46B03-8E4A-4058-954C-1B1B6744D1A8}" srcOrd="0" destOrd="0" presId="urn:microsoft.com/office/officeart/2005/8/layout/hierarchy3"/>
    <dgm:cxn modelId="{3FD1C2D2-4E0A-483B-9311-A10ACB73E00A}" type="presParOf" srcId="{50D46B03-8E4A-4058-954C-1B1B6744D1A8}" destId="{2EC072C3-E8F3-4000-8815-7AD524BE5FC5}" srcOrd="0" destOrd="0" presId="urn:microsoft.com/office/officeart/2005/8/layout/hierarchy3"/>
    <dgm:cxn modelId="{EB2FCC8D-C5B2-4274-8FC3-EAD260D93FB6}" type="presParOf" srcId="{2EC072C3-E8F3-4000-8815-7AD524BE5FC5}" destId="{C06C6164-E895-40F1-95DC-31504561CE71}" srcOrd="0" destOrd="0" presId="urn:microsoft.com/office/officeart/2005/8/layout/hierarchy3"/>
    <dgm:cxn modelId="{400A7C5D-81DA-4B5C-97ED-3F087E160196}" type="presParOf" srcId="{2EC072C3-E8F3-4000-8815-7AD524BE5FC5}" destId="{AF854027-77CF-4B55-B0C5-68B0747E51E3}" srcOrd="1" destOrd="0" presId="urn:microsoft.com/office/officeart/2005/8/layout/hierarchy3"/>
    <dgm:cxn modelId="{E9A043C7-146F-42EE-81BA-AFC237AEA285}" type="presParOf" srcId="{50D46B03-8E4A-4058-954C-1B1B6744D1A8}" destId="{2745E0BC-A7E2-4FE4-867E-7722C299E522}" srcOrd="1" destOrd="0" presId="urn:microsoft.com/office/officeart/2005/8/layout/hierarchy3"/>
    <dgm:cxn modelId="{1C689EE7-6470-4C42-8731-CC3BE9D9041F}" type="presParOf" srcId="{2745E0BC-A7E2-4FE4-867E-7722C299E522}" destId="{9BCC687A-4182-4BBA-BE5C-404939D6C3E5}" srcOrd="0" destOrd="0" presId="urn:microsoft.com/office/officeart/2005/8/layout/hierarchy3"/>
    <dgm:cxn modelId="{2F84A208-D858-4E1C-B2E7-93E27A312D78}" type="presParOf" srcId="{2745E0BC-A7E2-4FE4-867E-7722C299E522}" destId="{780E76F2-BCC1-432F-84B5-90F6A24646C8}" srcOrd="1" destOrd="0" presId="urn:microsoft.com/office/officeart/2005/8/layout/hierarchy3"/>
    <dgm:cxn modelId="{54EBA384-2DD5-4E67-A243-FA885B84814E}" type="presParOf" srcId="{2745E0BC-A7E2-4FE4-867E-7722C299E522}" destId="{A5E82E44-DD92-4E10-95AD-9D9C49DF19F0}" srcOrd="2" destOrd="0" presId="urn:microsoft.com/office/officeart/2005/8/layout/hierarchy3"/>
    <dgm:cxn modelId="{CC2CC57E-C775-4A66-8A91-267660EF7DA2}" type="presParOf" srcId="{2745E0BC-A7E2-4FE4-867E-7722C299E522}" destId="{1F8976C8-EFA6-4E22-AA38-9FFB017F288A}" srcOrd="3" destOrd="0" presId="urn:microsoft.com/office/officeart/2005/8/layout/hierarchy3"/>
    <dgm:cxn modelId="{6FBA93E4-472F-4634-BCB7-D8797607FB23}" type="presParOf" srcId="{D6F9DD40-5AC9-4118-B6E8-CA958C7FFAB0}" destId="{F95D6FB3-2D3C-4505-8421-4207AD8B88DC}" srcOrd="1" destOrd="0" presId="urn:microsoft.com/office/officeart/2005/8/layout/hierarchy3"/>
    <dgm:cxn modelId="{58181C06-16BF-4084-8C53-2905BFA646A7}" type="presParOf" srcId="{F95D6FB3-2D3C-4505-8421-4207AD8B88DC}" destId="{2E57449C-109F-4890-A3A7-8E6EBF5C7B2E}" srcOrd="0" destOrd="0" presId="urn:microsoft.com/office/officeart/2005/8/layout/hierarchy3"/>
    <dgm:cxn modelId="{616EBB8E-7D40-4E87-BE37-31C931123CF2}" type="presParOf" srcId="{2E57449C-109F-4890-A3A7-8E6EBF5C7B2E}" destId="{026079B4-DBE9-492A-867E-911FB8418A5B}" srcOrd="0" destOrd="0" presId="urn:microsoft.com/office/officeart/2005/8/layout/hierarchy3"/>
    <dgm:cxn modelId="{1BAFB678-089A-43E3-B1C9-ABC4A7BF3874}" type="presParOf" srcId="{2E57449C-109F-4890-A3A7-8E6EBF5C7B2E}" destId="{4E12C226-7100-41A0-AD35-6F98830FF9A1}" srcOrd="1" destOrd="0" presId="urn:microsoft.com/office/officeart/2005/8/layout/hierarchy3"/>
    <dgm:cxn modelId="{6B98DF7F-4519-44D7-80BB-660D2CDA411E}" type="presParOf" srcId="{F95D6FB3-2D3C-4505-8421-4207AD8B88DC}" destId="{544813AB-4E75-49BF-B242-CB1D064675B1}" srcOrd="1" destOrd="0" presId="urn:microsoft.com/office/officeart/2005/8/layout/hierarchy3"/>
    <dgm:cxn modelId="{E76EF08E-95C3-4EF5-BF28-E1ADF05B3CB9}" type="presParOf" srcId="{544813AB-4E75-49BF-B242-CB1D064675B1}" destId="{B91A02DD-DBE7-42BD-B023-A725D340881B}" srcOrd="0" destOrd="0" presId="urn:microsoft.com/office/officeart/2005/8/layout/hierarchy3"/>
    <dgm:cxn modelId="{E93AECDF-668D-43AB-B1BE-BD1FF98E5DF4}" type="presParOf" srcId="{544813AB-4E75-49BF-B242-CB1D064675B1}" destId="{74D3BA28-DF39-46F2-87C4-D78A27CB80D7}" srcOrd="1" destOrd="0" presId="urn:microsoft.com/office/officeart/2005/8/layout/hierarchy3"/>
    <dgm:cxn modelId="{DAAA7043-4833-4AA2-86B0-F4CF68C66392}" type="presParOf" srcId="{544813AB-4E75-49BF-B242-CB1D064675B1}" destId="{24A2D764-87A2-42A6-9E6F-A71D882921CB}" srcOrd="2" destOrd="0" presId="urn:microsoft.com/office/officeart/2005/8/layout/hierarchy3"/>
    <dgm:cxn modelId="{D172CBE0-F57C-4957-86C6-4BAA60534699}" type="presParOf" srcId="{544813AB-4E75-49BF-B242-CB1D064675B1}" destId="{C6A41D6A-8B9E-40B4-8B49-192DA6F792D3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CA50E16-E840-4BF1-B5A9-8FE0B5826221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473078F-0C49-4605-B247-07FD7DCD1AD3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9B069700-E04E-4906-93D1-E415DDE0CD71}" type="parTrans" cxnId="{4C0D6297-A2C6-4CAC-823E-BBC2B0F2A9CD}">
      <dgm:prSet/>
      <dgm:spPr/>
      <dgm:t>
        <a:bodyPr/>
        <a:lstStyle/>
        <a:p>
          <a:endParaRPr lang="en-IN"/>
        </a:p>
      </dgm:t>
    </dgm:pt>
    <dgm:pt modelId="{CD8F2421-78F7-44CF-BFE7-899D69F05AF6}" type="sibTrans" cxnId="{4C0D6297-A2C6-4CAC-823E-BBC2B0F2A9CD}">
      <dgm:prSet/>
      <dgm:spPr/>
      <dgm:t>
        <a:bodyPr/>
        <a:lstStyle/>
        <a:p>
          <a:endParaRPr lang="en-IN"/>
        </a:p>
      </dgm:t>
    </dgm:pt>
    <dgm:pt modelId="{B4613A90-9147-4F46-841A-DDDD01F05473}">
      <dgm:prSet phldrT="[Text]"/>
      <dgm:spPr/>
      <dgm:t>
        <a:bodyPr/>
        <a:lstStyle/>
        <a:p>
          <a:r>
            <a:rPr lang="en-IN" b="1" dirty="0"/>
            <a:t>Data Cleaning </a:t>
          </a:r>
          <a:endParaRPr lang="en-IN" dirty="0"/>
        </a:p>
      </dgm:t>
    </dgm:pt>
    <dgm:pt modelId="{F885267F-9AA2-42CF-B774-78FF120B6369}" type="parTrans" cxnId="{DCBDA62E-FE88-4485-8AC1-8247ACA2A498}">
      <dgm:prSet/>
      <dgm:spPr/>
      <dgm:t>
        <a:bodyPr/>
        <a:lstStyle/>
        <a:p>
          <a:endParaRPr lang="en-IN"/>
        </a:p>
      </dgm:t>
    </dgm:pt>
    <dgm:pt modelId="{BCF3A307-6604-44C3-8E11-47EC59A127BE}" type="sibTrans" cxnId="{DCBDA62E-FE88-4485-8AC1-8247ACA2A498}">
      <dgm:prSet/>
      <dgm:spPr/>
      <dgm:t>
        <a:bodyPr/>
        <a:lstStyle/>
        <a:p>
          <a:endParaRPr lang="en-IN"/>
        </a:p>
      </dgm:t>
    </dgm:pt>
    <dgm:pt modelId="{A042CAC9-469B-4B91-B03A-CEB18CE3EC5C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4CF3FC0F-8E1D-49F8-B739-6F852DE87773}" type="parTrans" cxnId="{8AE83819-59C7-4858-8E37-9F889A603B28}">
      <dgm:prSet/>
      <dgm:spPr/>
      <dgm:t>
        <a:bodyPr/>
        <a:lstStyle/>
        <a:p>
          <a:endParaRPr lang="en-IN"/>
        </a:p>
      </dgm:t>
    </dgm:pt>
    <dgm:pt modelId="{46BBA185-68E0-43B4-83F0-9F1207C809AF}" type="sibTrans" cxnId="{8AE83819-59C7-4858-8E37-9F889A603B28}">
      <dgm:prSet/>
      <dgm:spPr/>
      <dgm:t>
        <a:bodyPr/>
        <a:lstStyle/>
        <a:p>
          <a:endParaRPr lang="en-IN"/>
        </a:p>
      </dgm:t>
    </dgm:pt>
    <dgm:pt modelId="{6231FDE8-375F-494A-976B-BDEADDCA0AB0}">
      <dgm:prSet phldrT="[Text]"/>
      <dgm:spPr/>
      <dgm:t>
        <a:bodyPr/>
        <a:lstStyle/>
        <a:p>
          <a:r>
            <a:rPr lang="en-IN" b="1" dirty="0"/>
            <a:t>Sentiment Analysis</a:t>
          </a:r>
          <a:endParaRPr lang="en-IN" dirty="0"/>
        </a:p>
      </dgm:t>
    </dgm:pt>
    <dgm:pt modelId="{A1AFE400-DD0C-43FA-849A-B02A809CAA7C}" type="parTrans" cxnId="{F85CCDB4-FA35-466A-A236-C3A21C7FF6A4}">
      <dgm:prSet/>
      <dgm:spPr/>
      <dgm:t>
        <a:bodyPr/>
        <a:lstStyle/>
        <a:p>
          <a:endParaRPr lang="en-IN"/>
        </a:p>
      </dgm:t>
    </dgm:pt>
    <dgm:pt modelId="{892B644D-DF69-4D47-B1F5-351457583A51}" type="sibTrans" cxnId="{F85CCDB4-FA35-466A-A236-C3A21C7FF6A4}">
      <dgm:prSet/>
      <dgm:spPr/>
      <dgm:t>
        <a:bodyPr/>
        <a:lstStyle/>
        <a:p>
          <a:endParaRPr lang="en-IN"/>
        </a:p>
      </dgm:t>
    </dgm:pt>
    <dgm:pt modelId="{2E6941AE-5AC4-42D6-913F-9B77DC88D98F}">
      <dgm:prSet phldrT="[Text]"/>
      <dgm:spPr/>
      <dgm:t>
        <a:bodyPr/>
        <a:lstStyle/>
        <a:p>
          <a:r>
            <a:rPr lang="en-IN" b="1" dirty="0"/>
            <a:t>Feature Extraction</a:t>
          </a:r>
          <a:endParaRPr lang="en-IN" dirty="0"/>
        </a:p>
      </dgm:t>
    </dgm:pt>
    <dgm:pt modelId="{9A8EDB97-A475-4412-A181-7CD9E5D2561F}" type="parTrans" cxnId="{4F594C4D-2D12-4DAF-BA2D-4F7833780ACC}">
      <dgm:prSet/>
      <dgm:spPr/>
      <dgm:t>
        <a:bodyPr/>
        <a:lstStyle/>
        <a:p>
          <a:endParaRPr lang="en-IN"/>
        </a:p>
      </dgm:t>
    </dgm:pt>
    <dgm:pt modelId="{AB6874A8-5033-4411-BB5F-059178309827}" type="sibTrans" cxnId="{4F594C4D-2D12-4DAF-BA2D-4F7833780ACC}">
      <dgm:prSet/>
      <dgm:spPr/>
      <dgm:t>
        <a:bodyPr/>
        <a:lstStyle/>
        <a:p>
          <a:endParaRPr lang="en-IN"/>
        </a:p>
      </dgm:t>
    </dgm:pt>
    <dgm:pt modelId="{1008CF3A-5E08-4FC9-84F6-C4C5D9E9EF42}">
      <dgm:prSet phldrT="[Text]" custT="1"/>
      <dgm:spPr/>
      <dgm:t>
        <a:bodyPr/>
        <a:lstStyle/>
        <a:p>
          <a:r>
            <a:rPr lang="en-IN" sz="1800" b="1" dirty="0"/>
            <a:t>Code</a:t>
          </a:r>
        </a:p>
        <a:p>
          <a:r>
            <a:rPr lang="en-IN" sz="1800" b="1" dirty="0"/>
            <a:t> Overview</a:t>
          </a:r>
          <a:endParaRPr lang="en-IN" sz="1800" dirty="0"/>
        </a:p>
      </dgm:t>
    </dgm:pt>
    <dgm:pt modelId="{160DAA87-3F46-4843-852B-317622EDE7C6}" type="parTrans" cxnId="{1776B8A4-C3C0-4326-92CD-A40BBE76C6F2}">
      <dgm:prSet/>
      <dgm:spPr/>
      <dgm:t>
        <a:bodyPr/>
        <a:lstStyle/>
        <a:p>
          <a:endParaRPr lang="en-IN"/>
        </a:p>
      </dgm:t>
    </dgm:pt>
    <dgm:pt modelId="{EEFB18A2-092D-41B1-A3A2-C700FECA6EA7}" type="sibTrans" cxnId="{1776B8A4-C3C0-4326-92CD-A40BBE76C6F2}">
      <dgm:prSet/>
      <dgm:spPr/>
      <dgm:t>
        <a:bodyPr/>
        <a:lstStyle/>
        <a:p>
          <a:endParaRPr lang="en-IN"/>
        </a:p>
      </dgm:t>
    </dgm:pt>
    <dgm:pt modelId="{891E4206-53BB-4A3D-8459-B5C10280BF11}">
      <dgm:prSet phldrT="[Text]"/>
      <dgm:spPr/>
      <dgm:t>
        <a:bodyPr/>
        <a:lstStyle/>
        <a:p>
          <a:r>
            <a:rPr lang="en-IN" b="1" dirty="0"/>
            <a:t>Data Handling</a:t>
          </a:r>
          <a:endParaRPr lang="en-IN" dirty="0"/>
        </a:p>
      </dgm:t>
    </dgm:pt>
    <dgm:pt modelId="{8F182FA7-B779-41FB-B7CC-E3E7CD049BDC}" type="parTrans" cxnId="{AB65EE58-42CD-4CDE-839A-1C6A552DF82D}">
      <dgm:prSet/>
      <dgm:spPr/>
      <dgm:t>
        <a:bodyPr/>
        <a:lstStyle/>
        <a:p>
          <a:endParaRPr lang="en-IN"/>
        </a:p>
      </dgm:t>
    </dgm:pt>
    <dgm:pt modelId="{0FF34E96-6EF2-491C-B395-FCC6B8E9BD08}" type="sibTrans" cxnId="{AB65EE58-42CD-4CDE-839A-1C6A552DF82D}">
      <dgm:prSet/>
      <dgm:spPr/>
      <dgm:t>
        <a:bodyPr/>
        <a:lstStyle/>
        <a:p>
          <a:endParaRPr lang="en-IN"/>
        </a:p>
      </dgm:t>
    </dgm:pt>
    <dgm:pt modelId="{B0E6CB1E-D29F-4E8C-A758-57213BB84B7B}">
      <dgm:prSet phldrT="[Text]"/>
      <dgm:spPr/>
      <dgm:t>
        <a:bodyPr/>
        <a:lstStyle/>
        <a:p>
          <a:r>
            <a:rPr lang="en-IN" b="1" dirty="0"/>
            <a:t>Preprocessing Steps</a:t>
          </a:r>
          <a:endParaRPr lang="en-IN" dirty="0"/>
        </a:p>
      </dgm:t>
    </dgm:pt>
    <dgm:pt modelId="{C13AA1C7-1186-4AAD-9E6D-2D7032F76D88}" type="parTrans" cxnId="{7D3B48A7-00EB-4BF9-BE34-4837BF3AE4E7}">
      <dgm:prSet/>
      <dgm:spPr/>
      <dgm:t>
        <a:bodyPr/>
        <a:lstStyle/>
        <a:p>
          <a:endParaRPr lang="en-IN"/>
        </a:p>
      </dgm:t>
    </dgm:pt>
    <dgm:pt modelId="{6621E6FD-7EEA-46A1-8958-867B816559F0}" type="sibTrans" cxnId="{7D3B48A7-00EB-4BF9-BE34-4837BF3AE4E7}">
      <dgm:prSet/>
      <dgm:spPr/>
      <dgm:t>
        <a:bodyPr/>
        <a:lstStyle/>
        <a:p>
          <a:endParaRPr lang="en-IN"/>
        </a:p>
      </dgm:t>
    </dgm:pt>
    <dgm:pt modelId="{453F1C8B-EED5-44B0-9689-F3CBC1FA5230}">
      <dgm:prSet/>
      <dgm:spPr/>
      <dgm:t>
        <a:bodyPr/>
        <a:lstStyle/>
        <a:p>
          <a:r>
            <a:rPr lang="en-IN" b="1" dirty="0"/>
            <a:t>Integration</a:t>
          </a:r>
          <a:endParaRPr lang="en-IN" dirty="0"/>
        </a:p>
      </dgm:t>
    </dgm:pt>
    <dgm:pt modelId="{2E9D7D27-16B2-451F-98A2-E0B668964F54}" type="parTrans" cxnId="{DD396663-2B53-4704-A4D6-384BDDBAC73B}">
      <dgm:prSet/>
      <dgm:spPr/>
      <dgm:t>
        <a:bodyPr/>
        <a:lstStyle/>
        <a:p>
          <a:endParaRPr lang="en-IN"/>
        </a:p>
      </dgm:t>
    </dgm:pt>
    <dgm:pt modelId="{4F9D9728-BEAA-49C4-8423-D90C0DBA6D89}" type="sibTrans" cxnId="{DD396663-2B53-4704-A4D6-384BDDBAC73B}">
      <dgm:prSet/>
      <dgm:spPr/>
      <dgm:t>
        <a:bodyPr/>
        <a:lstStyle/>
        <a:p>
          <a:endParaRPr lang="en-IN"/>
        </a:p>
      </dgm:t>
    </dgm:pt>
    <dgm:pt modelId="{E45A1A43-6006-4D53-A654-4106A004EBF6}">
      <dgm:prSet phldrT="[Text]"/>
      <dgm:spPr/>
      <dgm:t>
        <a:bodyPr/>
        <a:lstStyle/>
        <a:p>
          <a:r>
            <a:rPr lang="en-IN" b="1" dirty="0"/>
            <a:t>Model Implementation</a:t>
          </a:r>
          <a:endParaRPr lang="en-IN" dirty="0"/>
        </a:p>
      </dgm:t>
    </dgm:pt>
    <dgm:pt modelId="{597635E1-45B0-41D6-BFD8-96D8864D8BEF}" type="parTrans" cxnId="{65C1E212-1BA3-4333-9A30-DFE5B740F171}">
      <dgm:prSet/>
      <dgm:spPr/>
      <dgm:t>
        <a:bodyPr/>
        <a:lstStyle/>
        <a:p>
          <a:endParaRPr lang="en-IN"/>
        </a:p>
      </dgm:t>
    </dgm:pt>
    <dgm:pt modelId="{CC77C327-1BD6-49D0-BD4F-1845200CD16B}" type="sibTrans" cxnId="{65C1E212-1BA3-4333-9A30-DFE5B740F171}">
      <dgm:prSet/>
      <dgm:spPr/>
      <dgm:t>
        <a:bodyPr/>
        <a:lstStyle/>
        <a:p>
          <a:endParaRPr lang="en-IN"/>
        </a:p>
      </dgm:t>
    </dgm:pt>
    <dgm:pt modelId="{0D4ECC28-503B-462F-93DE-D810E93B3680}" type="pres">
      <dgm:prSet presAssocID="{5CA50E16-E840-4BF1-B5A9-8FE0B5826221}" presName="linearFlow" presStyleCnt="0">
        <dgm:presLayoutVars>
          <dgm:dir/>
          <dgm:animLvl val="lvl"/>
          <dgm:resizeHandles val="exact"/>
        </dgm:presLayoutVars>
      </dgm:prSet>
      <dgm:spPr/>
    </dgm:pt>
    <dgm:pt modelId="{C38CBD81-A0B7-4C1E-95A4-16FEA8B9E40C}" type="pres">
      <dgm:prSet presAssocID="{2473078F-0C49-4605-B247-07FD7DCD1AD3}" presName="composite" presStyleCnt="0"/>
      <dgm:spPr/>
    </dgm:pt>
    <dgm:pt modelId="{1CE75B98-A687-4B40-9FF3-A1B2F4300BE6}" type="pres">
      <dgm:prSet presAssocID="{2473078F-0C49-4605-B247-07FD7DCD1AD3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2A6C5924-E386-491F-A790-91CB5D207F57}" type="pres">
      <dgm:prSet presAssocID="{2473078F-0C49-4605-B247-07FD7DCD1AD3}" presName="descendantText" presStyleLbl="alignAcc1" presStyleIdx="0" presStyleCnt="3" custScaleX="98781" custScaleY="107628" custLinFactNeighborX="-703" custLinFactNeighborY="1986">
        <dgm:presLayoutVars>
          <dgm:bulletEnabled val="1"/>
        </dgm:presLayoutVars>
      </dgm:prSet>
      <dgm:spPr/>
    </dgm:pt>
    <dgm:pt modelId="{4FE22DFE-C309-41E6-9693-1E37617C63C8}" type="pres">
      <dgm:prSet presAssocID="{CD8F2421-78F7-44CF-BFE7-899D69F05AF6}" presName="sp" presStyleCnt="0"/>
      <dgm:spPr/>
    </dgm:pt>
    <dgm:pt modelId="{EEE7430F-4674-43C0-BBF7-359F557237D3}" type="pres">
      <dgm:prSet presAssocID="{A042CAC9-469B-4B91-B03A-CEB18CE3EC5C}" presName="composite" presStyleCnt="0"/>
      <dgm:spPr/>
    </dgm:pt>
    <dgm:pt modelId="{B07F0549-30C1-406B-A66C-39E449F15F84}" type="pres">
      <dgm:prSet presAssocID="{A042CAC9-469B-4B91-B03A-CEB18CE3EC5C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3F166224-6EE7-43D9-BC1E-0D9CFF09CD09}" type="pres">
      <dgm:prSet presAssocID="{A042CAC9-469B-4B91-B03A-CEB18CE3EC5C}" presName="descendantText" presStyleLbl="alignAcc1" presStyleIdx="1" presStyleCnt="3">
        <dgm:presLayoutVars>
          <dgm:bulletEnabled val="1"/>
        </dgm:presLayoutVars>
      </dgm:prSet>
      <dgm:spPr/>
    </dgm:pt>
    <dgm:pt modelId="{49C2CAC6-AEBF-4AB5-B524-F7D333542C07}" type="pres">
      <dgm:prSet presAssocID="{46BBA185-68E0-43B4-83F0-9F1207C809AF}" presName="sp" presStyleCnt="0"/>
      <dgm:spPr/>
    </dgm:pt>
    <dgm:pt modelId="{EDD16518-04B1-4DFA-BBC1-AB3C663884FA}" type="pres">
      <dgm:prSet presAssocID="{1008CF3A-5E08-4FC9-84F6-C4C5D9E9EF42}" presName="composite" presStyleCnt="0"/>
      <dgm:spPr/>
    </dgm:pt>
    <dgm:pt modelId="{B855991F-8F99-47CF-A7F5-EBE7FF59066B}" type="pres">
      <dgm:prSet presAssocID="{1008CF3A-5E08-4FC9-84F6-C4C5D9E9EF42}" presName="parentText" presStyleLbl="alignNode1" presStyleIdx="2" presStyleCnt="3" custLinFactNeighborX="-2767" custLinFactNeighborY="1937">
        <dgm:presLayoutVars>
          <dgm:chMax val="1"/>
          <dgm:bulletEnabled val="1"/>
        </dgm:presLayoutVars>
      </dgm:prSet>
      <dgm:spPr/>
    </dgm:pt>
    <dgm:pt modelId="{F38FC648-C3BE-4149-B6B5-EACC42EA8071}" type="pres">
      <dgm:prSet presAssocID="{1008CF3A-5E08-4FC9-84F6-C4C5D9E9EF42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7878F90B-B61D-46FD-90F7-AAC1EEC0F7DA}" type="presOf" srcId="{1008CF3A-5E08-4FC9-84F6-C4C5D9E9EF42}" destId="{B855991F-8F99-47CF-A7F5-EBE7FF59066B}" srcOrd="0" destOrd="0" presId="urn:microsoft.com/office/officeart/2005/8/layout/chevron2"/>
    <dgm:cxn modelId="{65C1E212-1BA3-4333-9A30-DFE5B740F171}" srcId="{1008CF3A-5E08-4FC9-84F6-C4C5D9E9EF42}" destId="{E45A1A43-6006-4D53-A654-4106A004EBF6}" srcOrd="1" destOrd="0" parTransId="{597635E1-45B0-41D6-BFD8-96D8864D8BEF}" sibTransId="{CC77C327-1BD6-49D0-BD4F-1845200CD16B}"/>
    <dgm:cxn modelId="{8AE83819-59C7-4858-8E37-9F889A603B28}" srcId="{5CA50E16-E840-4BF1-B5A9-8FE0B5826221}" destId="{A042CAC9-469B-4B91-B03A-CEB18CE3EC5C}" srcOrd="1" destOrd="0" parTransId="{4CF3FC0F-8E1D-49F8-B739-6F852DE87773}" sibTransId="{46BBA185-68E0-43B4-83F0-9F1207C809AF}"/>
    <dgm:cxn modelId="{89EC9820-A9DC-4090-B963-2B57BAB17FB4}" type="presOf" srcId="{6231FDE8-375F-494A-976B-BDEADDCA0AB0}" destId="{3F166224-6EE7-43D9-BC1E-0D9CFF09CD09}" srcOrd="0" destOrd="0" presId="urn:microsoft.com/office/officeart/2005/8/layout/chevron2"/>
    <dgm:cxn modelId="{503C5729-2EEA-4DC9-BE24-097EE62E1035}" type="presOf" srcId="{E45A1A43-6006-4D53-A654-4106A004EBF6}" destId="{F38FC648-C3BE-4149-B6B5-EACC42EA8071}" srcOrd="0" destOrd="1" presId="urn:microsoft.com/office/officeart/2005/8/layout/chevron2"/>
    <dgm:cxn modelId="{DCBDA62E-FE88-4485-8AC1-8247ACA2A498}" srcId="{2473078F-0C49-4605-B247-07FD7DCD1AD3}" destId="{B4613A90-9147-4F46-841A-DDDD01F05473}" srcOrd="0" destOrd="0" parTransId="{F885267F-9AA2-42CF-B774-78FF120B6369}" sibTransId="{BCF3A307-6604-44C3-8E11-47EC59A127BE}"/>
    <dgm:cxn modelId="{EE42CE30-DDAD-4633-8A8B-D4CBF50F8E49}" type="presOf" srcId="{891E4206-53BB-4A3D-8459-B5C10280BF11}" destId="{F38FC648-C3BE-4149-B6B5-EACC42EA8071}" srcOrd="0" destOrd="0" presId="urn:microsoft.com/office/officeart/2005/8/layout/chevron2"/>
    <dgm:cxn modelId="{EE846731-A522-4B21-9B07-77B20F98B2E4}" type="presOf" srcId="{453F1C8B-EED5-44B0-9689-F3CBC1FA5230}" destId="{3F166224-6EE7-43D9-BC1E-0D9CFF09CD09}" srcOrd="0" destOrd="2" presId="urn:microsoft.com/office/officeart/2005/8/layout/chevron2"/>
    <dgm:cxn modelId="{56D24D40-D7DE-470A-9B0A-525B6D16C224}" type="presOf" srcId="{2473078F-0C49-4605-B247-07FD7DCD1AD3}" destId="{1CE75B98-A687-4B40-9FF3-A1B2F4300BE6}" srcOrd="0" destOrd="0" presId="urn:microsoft.com/office/officeart/2005/8/layout/chevron2"/>
    <dgm:cxn modelId="{DD396663-2B53-4704-A4D6-384BDDBAC73B}" srcId="{A042CAC9-469B-4B91-B03A-CEB18CE3EC5C}" destId="{453F1C8B-EED5-44B0-9689-F3CBC1FA5230}" srcOrd="2" destOrd="0" parTransId="{2E9D7D27-16B2-451F-98A2-E0B668964F54}" sibTransId="{4F9D9728-BEAA-49C4-8423-D90C0DBA6D89}"/>
    <dgm:cxn modelId="{4F594C4D-2D12-4DAF-BA2D-4F7833780ACC}" srcId="{A042CAC9-469B-4B91-B03A-CEB18CE3EC5C}" destId="{2E6941AE-5AC4-42D6-913F-9B77DC88D98F}" srcOrd="1" destOrd="0" parTransId="{9A8EDB97-A475-4412-A181-7CD9E5D2561F}" sibTransId="{AB6874A8-5033-4411-BB5F-059178309827}"/>
    <dgm:cxn modelId="{AB65EE58-42CD-4CDE-839A-1C6A552DF82D}" srcId="{1008CF3A-5E08-4FC9-84F6-C4C5D9E9EF42}" destId="{891E4206-53BB-4A3D-8459-B5C10280BF11}" srcOrd="0" destOrd="0" parTransId="{8F182FA7-B779-41FB-B7CC-E3E7CD049BDC}" sibTransId="{0FF34E96-6EF2-491C-B395-FCC6B8E9BD08}"/>
    <dgm:cxn modelId="{3EE6A07E-4F00-4EF6-86B5-5D52FF48A09E}" type="presOf" srcId="{B4613A90-9147-4F46-841A-DDDD01F05473}" destId="{2A6C5924-E386-491F-A790-91CB5D207F57}" srcOrd="0" destOrd="0" presId="urn:microsoft.com/office/officeart/2005/8/layout/chevron2"/>
    <dgm:cxn modelId="{4C0D6297-A2C6-4CAC-823E-BBC2B0F2A9CD}" srcId="{5CA50E16-E840-4BF1-B5A9-8FE0B5826221}" destId="{2473078F-0C49-4605-B247-07FD7DCD1AD3}" srcOrd="0" destOrd="0" parTransId="{9B069700-E04E-4906-93D1-E415DDE0CD71}" sibTransId="{CD8F2421-78F7-44CF-BFE7-899D69F05AF6}"/>
    <dgm:cxn modelId="{D24EE09A-1C12-464F-BB9E-B580209E5322}" type="presOf" srcId="{2E6941AE-5AC4-42D6-913F-9B77DC88D98F}" destId="{3F166224-6EE7-43D9-BC1E-0D9CFF09CD09}" srcOrd="0" destOrd="1" presId="urn:microsoft.com/office/officeart/2005/8/layout/chevron2"/>
    <dgm:cxn modelId="{1776B8A4-C3C0-4326-92CD-A40BBE76C6F2}" srcId="{5CA50E16-E840-4BF1-B5A9-8FE0B5826221}" destId="{1008CF3A-5E08-4FC9-84F6-C4C5D9E9EF42}" srcOrd="2" destOrd="0" parTransId="{160DAA87-3F46-4843-852B-317622EDE7C6}" sibTransId="{EEFB18A2-092D-41B1-A3A2-C700FECA6EA7}"/>
    <dgm:cxn modelId="{7D3B48A7-00EB-4BF9-BE34-4837BF3AE4E7}" srcId="{2473078F-0C49-4605-B247-07FD7DCD1AD3}" destId="{B0E6CB1E-D29F-4E8C-A758-57213BB84B7B}" srcOrd="1" destOrd="0" parTransId="{C13AA1C7-1186-4AAD-9E6D-2D7032F76D88}" sibTransId="{6621E6FD-7EEA-46A1-8958-867B816559F0}"/>
    <dgm:cxn modelId="{10FD6EAE-A1A5-48F3-B625-F0F5F0B9EACA}" type="presOf" srcId="{5CA50E16-E840-4BF1-B5A9-8FE0B5826221}" destId="{0D4ECC28-503B-462F-93DE-D810E93B3680}" srcOrd="0" destOrd="0" presId="urn:microsoft.com/office/officeart/2005/8/layout/chevron2"/>
    <dgm:cxn modelId="{F85CCDB4-FA35-466A-A236-C3A21C7FF6A4}" srcId="{A042CAC9-469B-4B91-B03A-CEB18CE3EC5C}" destId="{6231FDE8-375F-494A-976B-BDEADDCA0AB0}" srcOrd="0" destOrd="0" parTransId="{A1AFE400-DD0C-43FA-849A-B02A809CAA7C}" sibTransId="{892B644D-DF69-4D47-B1F5-351457583A51}"/>
    <dgm:cxn modelId="{54AF26E4-99FA-459B-BF76-EBB988808272}" type="presOf" srcId="{B0E6CB1E-D29F-4E8C-A758-57213BB84B7B}" destId="{2A6C5924-E386-491F-A790-91CB5D207F57}" srcOrd="0" destOrd="1" presId="urn:microsoft.com/office/officeart/2005/8/layout/chevron2"/>
    <dgm:cxn modelId="{C9161AF9-BBAC-48E0-8B86-71629ED71366}" type="presOf" srcId="{A042CAC9-469B-4B91-B03A-CEB18CE3EC5C}" destId="{B07F0549-30C1-406B-A66C-39E449F15F84}" srcOrd="0" destOrd="0" presId="urn:microsoft.com/office/officeart/2005/8/layout/chevron2"/>
    <dgm:cxn modelId="{7CC08F7E-CF6E-4431-8D06-B7D4F509D0CE}" type="presParOf" srcId="{0D4ECC28-503B-462F-93DE-D810E93B3680}" destId="{C38CBD81-A0B7-4C1E-95A4-16FEA8B9E40C}" srcOrd="0" destOrd="0" presId="urn:microsoft.com/office/officeart/2005/8/layout/chevron2"/>
    <dgm:cxn modelId="{9BB085B6-57F6-415D-8D4C-3DBB1C1F4301}" type="presParOf" srcId="{C38CBD81-A0B7-4C1E-95A4-16FEA8B9E40C}" destId="{1CE75B98-A687-4B40-9FF3-A1B2F4300BE6}" srcOrd="0" destOrd="0" presId="urn:microsoft.com/office/officeart/2005/8/layout/chevron2"/>
    <dgm:cxn modelId="{B407A76C-C08F-46E0-9417-46A592FE2023}" type="presParOf" srcId="{C38CBD81-A0B7-4C1E-95A4-16FEA8B9E40C}" destId="{2A6C5924-E386-491F-A790-91CB5D207F57}" srcOrd="1" destOrd="0" presId="urn:microsoft.com/office/officeart/2005/8/layout/chevron2"/>
    <dgm:cxn modelId="{CF30D25B-F4E3-4D09-8956-09F1E159D834}" type="presParOf" srcId="{0D4ECC28-503B-462F-93DE-D810E93B3680}" destId="{4FE22DFE-C309-41E6-9693-1E37617C63C8}" srcOrd="1" destOrd="0" presId="urn:microsoft.com/office/officeart/2005/8/layout/chevron2"/>
    <dgm:cxn modelId="{F4D28A21-E0D2-45CA-B246-32C15896D04C}" type="presParOf" srcId="{0D4ECC28-503B-462F-93DE-D810E93B3680}" destId="{EEE7430F-4674-43C0-BBF7-359F557237D3}" srcOrd="2" destOrd="0" presId="urn:microsoft.com/office/officeart/2005/8/layout/chevron2"/>
    <dgm:cxn modelId="{C10B92E1-7C1F-459C-90C8-6C5D002E7938}" type="presParOf" srcId="{EEE7430F-4674-43C0-BBF7-359F557237D3}" destId="{B07F0549-30C1-406B-A66C-39E449F15F84}" srcOrd="0" destOrd="0" presId="urn:microsoft.com/office/officeart/2005/8/layout/chevron2"/>
    <dgm:cxn modelId="{D9AA1693-BB2F-4BB9-BB06-C0251640EA0E}" type="presParOf" srcId="{EEE7430F-4674-43C0-BBF7-359F557237D3}" destId="{3F166224-6EE7-43D9-BC1E-0D9CFF09CD09}" srcOrd="1" destOrd="0" presId="urn:microsoft.com/office/officeart/2005/8/layout/chevron2"/>
    <dgm:cxn modelId="{95242AAC-5EFD-4177-9206-2F44804B9BD1}" type="presParOf" srcId="{0D4ECC28-503B-462F-93DE-D810E93B3680}" destId="{49C2CAC6-AEBF-4AB5-B524-F7D333542C07}" srcOrd="3" destOrd="0" presId="urn:microsoft.com/office/officeart/2005/8/layout/chevron2"/>
    <dgm:cxn modelId="{863996FF-4304-4C0A-8BFD-29D9AA8E463E}" type="presParOf" srcId="{0D4ECC28-503B-462F-93DE-D810E93B3680}" destId="{EDD16518-04B1-4DFA-BBC1-AB3C663884FA}" srcOrd="4" destOrd="0" presId="urn:microsoft.com/office/officeart/2005/8/layout/chevron2"/>
    <dgm:cxn modelId="{FE0C3B5A-6F8C-4ACE-9B66-D2B0A7B2635E}" type="presParOf" srcId="{EDD16518-04B1-4DFA-BBC1-AB3C663884FA}" destId="{B855991F-8F99-47CF-A7F5-EBE7FF59066B}" srcOrd="0" destOrd="0" presId="urn:microsoft.com/office/officeart/2005/8/layout/chevron2"/>
    <dgm:cxn modelId="{FF78548F-1DAF-41FA-8338-1BF7FAE581EC}" type="presParOf" srcId="{EDD16518-04B1-4DFA-BBC1-AB3C663884FA}" destId="{F38FC648-C3BE-4149-B6B5-EACC42EA807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5654309-AEF8-44EC-8E8C-5EA173D4673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E6A299A-0368-4C68-B876-0562AD8CA0E3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64621618-E61E-4F1A-991F-F6C4939C8447}" type="parTrans" cxnId="{E2EE97E7-B38E-4836-A4AB-96F744FEF529}">
      <dgm:prSet/>
      <dgm:spPr/>
      <dgm:t>
        <a:bodyPr/>
        <a:lstStyle/>
        <a:p>
          <a:endParaRPr lang="en-IN"/>
        </a:p>
      </dgm:t>
    </dgm:pt>
    <dgm:pt modelId="{4F4CE418-62AF-4848-BA70-4E141AB355AF}" type="sibTrans" cxnId="{E2EE97E7-B38E-4836-A4AB-96F744FEF529}">
      <dgm:prSet/>
      <dgm:spPr/>
      <dgm:t>
        <a:bodyPr/>
        <a:lstStyle/>
        <a:p>
          <a:endParaRPr lang="en-IN"/>
        </a:p>
      </dgm:t>
    </dgm:pt>
    <dgm:pt modelId="{1C12B540-B932-4872-82FD-318FF5055532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2367C916-6E95-48F8-93FA-BCC38A1D268D}" type="parTrans" cxnId="{E1045590-EC2E-4A34-8A8C-C84E3189A1B3}">
      <dgm:prSet/>
      <dgm:spPr/>
      <dgm:t>
        <a:bodyPr/>
        <a:lstStyle/>
        <a:p>
          <a:endParaRPr lang="en-IN"/>
        </a:p>
      </dgm:t>
    </dgm:pt>
    <dgm:pt modelId="{6D758AB3-3E33-4AF5-998A-F65293B19B33}" type="sibTrans" cxnId="{E1045590-EC2E-4A34-8A8C-C84E3189A1B3}">
      <dgm:prSet/>
      <dgm:spPr/>
      <dgm:t>
        <a:bodyPr/>
        <a:lstStyle/>
        <a:p>
          <a:endParaRPr lang="en-IN"/>
        </a:p>
      </dgm:t>
    </dgm:pt>
    <dgm:pt modelId="{A7F92905-0ABE-4BD7-84F8-2D5E2DB0DE19}">
      <dgm:prSet phldrT="[Text]"/>
      <dgm:spPr/>
      <dgm:t>
        <a:bodyPr/>
        <a:lstStyle/>
        <a:p>
          <a:endParaRPr lang="en-US" dirty="0"/>
        </a:p>
        <a:p>
          <a:endParaRPr lang="en-IN" dirty="0"/>
        </a:p>
      </dgm:t>
    </dgm:pt>
    <dgm:pt modelId="{B16BD5AB-034F-448F-9384-48C7EE788ADF}" type="parTrans" cxnId="{ECE0C9AE-ABB1-4681-A8E6-A4061D059D49}">
      <dgm:prSet/>
      <dgm:spPr/>
      <dgm:t>
        <a:bodyPr/>
        <a:lstStyle/>
        <a:p>
          <a:endParaRPr lang="en-IN"/>
        </a:p>
      </dgm:t>
    </dgm:pt>
    <dgm:pt modelId="{37A802A5-1034-422A-994F-F6F5D81779E0}" type="sibTrans" cxnId="{ECE0C9AE-ABB1-4681-A8E6-A4061D059D49}">
      <dgm:prSet/>
      <dgm:spPr/>
      <dgm:t>
        <a:bodyPr/>
        <a:lstStyle/>
        <a:p>
          <a:endParaRPr lang="en-IN"/>
        </a:p>
      </dgm:t>
    </dgm:pt>
    <dgm:pt modelId="{0846EDFB-785F-4D22-91D7-917CAB9E1F18}" type="pres">
      <dgm:prSet presAssocID="{05654309-AEF8-44EC-8E8C-5EA173D46731}" presName="rootnode" presStyleCnt="0">
        <dgm:presLayoutVars>
          <dgm:chMax/>
          <dgm:chPref/>
          <dgm:dir/>
          <dgm:animLvl val="lvl"/>
        </dgm:presLayoutVars>
      </dgm:prSet>
      <dgm:spPr/>
    </dgm:pt>
    <dgm:pt modelId="{6A93A620-7267-4716-AE6C-289F3B5A06A3}" type="pres">
      <dgm:prSet presAssocID="{FE6A299A-0368-4C68-B876-0562AD8CA0E3}" presName="composite" presStyleCnt="0"/>
      <dgm:spPr/>
    </dgm:pt>
    <dgm:pt modelId="{F028C46F-6F87-4AB4-8A90-75EE801EAAFA}" type="pres">
      <dgm:prSet presAssocID="{FE6A299A-0368-4C68-B876-0562AD8CA0E3}" presName="bentUpArrow1" presStyleLbl="alignImgPlace1" presStyleIdx="0" presStyleCnt="2"/>
      <dgm:spPr/>
    </dgm:pt>
    <dgm:pt modelId="{9FE14DF6-EFBC-4799-A623-F818444609ED}" type="pres">
      <dgm:prSet presAssocID="{FE6A299A-0368-4C68-B876-0562AD8CA0E3}" presName="ParentText" presStyleLbl="node1" presStyleIdx="0" presStyleCnt="3" custLinFactNeighborX="-636" custLinFactNeighborY="1055">
        <dgm:presLayoutVars>
          <dgm:chMax val="1"/>
          <dgm:chPref val="1"/>
          <dgm:bulletEnabled val="1"/>
        </dgm:presLayoutVars>
      </dgm:prSet>
      <dgm:spPr/>
    </dgm:pt>
    <dgm:pt modelId="{E911BBFA-345E-4AC8-B76F-C1D99BB8B43D}" type="pres">
      <dgm:prSet presAssocID="{FE6A299A-0368-4C68-B876-0562AD8CA0E3}" presName="ChildText" presStyleLbl="revTx" presStyleIdx="0" presStyleCnt="2" custScaleX="86366" custScaleY="110507">
        <dgm:presLayoutVars>
          <dgm:chMax val="0"/>
          <dgm:chPref val="0"/>
          <dgm:bulletEnabled val="1"/>
        </dgm:presLayoutVars>
      </dgm:prSet>
      <dgm:spPr/>
    </dgm:pt>
    <dgm:pt modelId="{20E21050-A9FA-4D44-B162-E1FDA0AED605}" type="pres">
      <dgm:prSet presAssocID="{4F4CE418-62AF-4848-BA70-4E141AB355AF}" presName="sibTrans" presStyleCnt="0"/>
      <dgm:spPr/>
    </dgm:pt>
    <dgm:pt modelId="{1977DD3D-075C-4247-A271-A0AE20872FCD}" type="pres">
      <dgm:prSet presAssocID="{1C12B540-B932-4872-82FD-318FF5055532}" presName="composite" presStyleCnt="0"/>
      <dgm:spPr/>
    </dgm:pt>
    <dgm:pt modelId="{F8547C09-CDD9-4978-841E-724D63210823}" type="pres">
      <dgm:prSet presAssocID="{1C12B540-B932-4872-82FD-318FF5055532}" presName="bentUpArrow1" presStyleLbl="alignImgPlace1" presStyleIdx="1" presStyleCnt="2"/>
      <dgm:spPr/>
    </dgm:pt>
    <dgm:pt modelId="{A0172D71-0333-4857-90A7-7BF1EDB860B2}" type="pres">
      <dgm:prSet presAssocID="{1C12B540-B932-4872-82FD-318FF5055532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2E8D13CB-1793-4D9A-9A9E-F85AD74CA4F4}" type="pres">
      <dgm:prSet presAssocID="{1C12B540-B932-4872-82FD-318FF5055532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57613A1B-EDDD-40EF-9B38-3E10323F5BB2}" type="pres">
      <dgm:prSet presAssocID="{6D758AB3-3E33-4AF5-998A-F65293B19B33}" presName="sibTrans" presStyleCnt="0"/>
      <dgm:spPr/>
    </dgm:pt>
    <dgm:pt modelId="{F9C87394-C6A4-4A19-BAF6-4C43698CC05D}" type="pres">
      <dgm:prSet presAssocID="{A7F92905-0ABE-4BD7-84F8-2D5E2DB0DE19}" presName="composite" presStyleCnt="0"/>
      <dgm:spPr/>
    </dgm:pt>
    <dgm:pt modelId="{B81C3AB5-638D-4A12-BA82-3C1DCBD0B154}" type="pres">
      <dgm:prSet presAssocID="{A7F92905-0ABE-4BD7-84F8-2D5E2DB0DE19}" presName="ParentText" presStyleLbl="node1" presStyleIdx="2" presStyleCnt="3" custLinFactNeighborX="704" custLinFactNeighborY="-1004">
        <dgm:presLayoutVars>
          <dgm:chMax val="1"/>
          <dgm:chPref val="1"/>
          <dgm:bulletEnabled val="1"/>
        </dgm:presLayoutVars>
      </dgm:prSet>
      <dgm:spPr/>
    </dgm:pt>
  </dgm:ptLst>
  <dgm:cxnLst>
    <dgm:cxn modelId="{52933A0D-326A-4FD0-9DA6-5C2E71E2AB75}" type="presOf" srcId="{A7F92905-0ABE-4BD7-84F8-2D5E2DB0DE19}" destId="{B81C3AB5-638D-4A12-BA82-3C1DCBD0B154}" srcOrd="0" destOrd="0" presId="urn:microsoft.com/office/officeart/2005/8/layout/StepDownProcess"/>
    <dgm:cxn modelId="{06520516-A44B-4ECC-98A3-13CC78333484}" type="presOf" srcId="{05654309-AEF8-44EC-8E8C-5EA173D46731}" destId="{0846EDFB-785F-4D22-91D7-917CAB9E1F18}" srcOrd="0" destOrd="0" presId="urn:microsoft.com/office/officeart/2005/8/layout/StepDownProcess"/>
    <dgm:cxn modelId="{EB49CA17-30BE-43CD-B1C8-7C215B6D3512}" type="presOf" srcId="{FE6A299A-0368-4C68-B876-0562AD8CA0E3}" destId="{9FE14DF6-EFBC-4799-A623-F818444609ED}" srcOrd="0" destOrd="0" presId="urn:microsoft.com/office/officeart/2005/8/layout/StepDownProcess"/>
    <dgm:cxn modelId="{B0840783-21F8-439D-A086-A9446D9489B8}" type="presOf" srcId="{1C12B540-B932-4872-82FD-318FF5055532}" destId="{A0172D71-0333-4857-90A7-7BF1EDB860B2}" srcOrd="0" destOrd="0" presId="urn:microsoft.com/office/officeart/2005/8/layout/StepDownProcess"/>
    <dgm:cxn modelId="{E1045590-EC2E-4A34-8A8C-C84E3189A1B3}" srcId="{05654309-AEF8-44EC-8E8C-5EA173D46731}" destId="{1C12B540-B932-4872-82FD-318FF5055532}" srcOrd="1" destOrd="0" parTransId="{2367C916-6E95-48F8-93FA-BCC38A1D268D}" sibTransId="{6D758AB3-3E33-4AF5-998A-F65293B19B33}"/>
    <dgm:cxn modelId="{ECE0C9AE-ABB1-4681-A8E6-A4061D059D49}" srcId="{05654309-AEF8-44EC-8E8C-5EA173D46731}" destId="{A7F92905-0ABE-4BD7-84F8-2D5E2DB0DE19}" srcOrd="2" destOrd="0" parTransId="{B16BD5AB-034F-448F-9384-48C7EE788ADF}" sibTransId="{37A802A5-1034-422A-994F-F6F5D81779E0}"/>
    <dgm:cxn modelId="{E2EE97E7-B38E-4836-A4AB-96F744FEF529}" srcId="{05654309-AEF8-44EC-8E8C-5EA173D46731}" destId="{FE6A299A-0368-4C68-B876-0562AD8CA0E3}" srcOrd="0" destOrd="0" parTransId="{64621618-E61E-4F1A-991F-F6C4939C8447}" sibTransId="{4F4CE418-62AF-4848-BA70-4E141AB355AF}"/>
    <dgm:cxn modelId="{43ACDDCA-20BD-4F0C-9980-908D2D457CA7}" type="presParOf" srcId="{0846EDFB-785F-4D22-91D7-917CAB9E1F18}" destId="{6A93A620-7267-4716-AE6C-289F3B5A06A3}" srcOrd="0" destOrd="0" presId="urn:microsoft.com/office/officeart/2005/8/layout/StepDownProcess"/>
    <dgm:cxn modelId="{98DC7886-5E57-4878-811A-5995AFBE29C8}" type="presParOf" srcId="{6A93A620-7267-4716-AE6C-289F3B5A06A3}" destId="{F028C46F-6F87-4AB4-8A90-75EE801EAAFA}" srcOrd="0" destOrd="0" presId="urn:microsoft.com/office/officeart/2005/8/layout/StepDownProcess"/>
    <dgm:cxn modelId="{93C8A8D0-FC85-4126-A2B8-A8FA6B435AEF}" type="presParOf" srcId="{6A93A620-7267-4716-AE6C-289F3B5A06A3}" destId="{9FE14DF6-EFBC-4799-A623-F818444609ED}" srcOrd="1" destOrd="0" presId="urn:microsoft.com/office/officeart/2005/8/layout/StepDownProcess"/>
    <dgm:cxn modelId="{B7096A91-4784-4049-A9FB-279036B01F38}" type="presParOf" srcId="{6A93A620-7267-4716-AE6C-289F3B5A06A3}" destId="{E911BBFA-345E-4AC8-B76F-C1D99BB8B43D}" srcOrd="2" destOrd="0" presId="urn:microsoft.com/office/officeart/2005/8/layout/StepDownProcess"/>
    <dgm:cxn modelId="{046C2C4E-1AC4-4E8B-8B0B-668AE9B47E05}" type="presParOf" srcId="{0846EDFB-785F-4D22-91D7-917CAB9E1F18}" destId="{20E21050-A9FA-4D44-B162-E1FDA0AED605}" srcOrd="1" destOrd="0" presId="urn:microsoft.com/office/officeart/2005/8/layout/StepDownProcess"/>
    <dgm:cxn modelId="{67923E9B-0261-457D-A06C-A69492506C22}" type="presParOf" srcId="{0846EDFB-785F-4D22-91D7-917CAB9E1F18}" destId="{1977DD3D-075C-4247-A271-A0AE20872FCD}" srcOrd="2" destOrd="0" presId="urn:microsoft.com/office/officeart/2005/8/layout/StepDownProcess"/>
    <dgm:cxn modelId="{D364B79B-0FB1-4BF7-8954-0BBD2F1F64E1}" type="presParOf" srcId="{1977DD3D-075C-4247-A271-A0AE20872FCD}" destId="{F8547C09-CDD9-4978-841E-724D63210823}" srcOrd="0" destOrd="0" presId="urn:microsoft.com/office/officeart/2005/8/layout/StepDownProcess"/>
    <dgm:cxn modelId="{1D405528-5292-4B93-843C-F7A4D26C13EA}" type="presParOf" srcId="{1977DD3D-075C-4247-A271-A0AE20872FCD}" destId="{A0172D71-0333-4857-90A7-7BF1EDB860B2}" srcOrd="1" destOrd="0" presId="urn:microsoft.com/office/officeart/2005/8/layout/StepDownProcess"/>
    <dgm:cxn modelId="{1D9AE633-AEC5-46DE-BA6A-8FAC4DA1C0CA}" type="presParOf" srcId="{1977DD3D-075C-4247-A271-A0AE20872FCD}" destId="{2E8D13CB-1793-4D9A-9A9E-F85AD74CA4F4}" srcOrd="2" destOrd="0" presId="urn:microsoft.com/office/officeart/2005/8/layout/StepDownProcess"/>
    <dgm:cxn modelId="{EC9D744F-236E-4E84-A38E-1BA409E51F46}" type="presParOf" srcId="{0846EDFB-785F-4D22-91D7-917CAB9E1F18}" destId="{57613A1B-EDDD-40EF-9B38-3E10323F5BB2}" srcOrd="3" destOrd="0" presId="urn:microsoft.com/office/officeart/2005/8/layout/StepDownProcess"/>
    <dgm:cxn modelId="{60570AAF-D4E8-44D7-ADC6-05AF0882EB03}" type="presParOf" srcId="{0846EDFB-785F-4D22-91D7-917CAB9E1F18}" destId="{F9C87394-C6A4-4A19-BAF6-4C43698CC05D}" srcOrd="4" destOrd="0" presId="urn:microsoft.com/office/officeart/2005/8/layout/StepDownProcess"/>
    <dgm:cxn modelId="{07686B1A-1F1B-42D9-92E4-88BB430A7D49}" type="presParOf" srcId="{F9C87394-C6A4-4A19-BAF6-4C43698CC05D}" destId="{B81C3AB5-638D-4A12-BA82-3C1DCBD0B15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97BF7D-E8EC-4596-979D-60592734CCEE}">
      <dsp:nvSpPr>
        <dsp:cNvPr id="0" name=""/>
        <dsp:cNvSpPr/>
      </dsp:nvSpPr>
      <dsp:spPr>
        <a:xfrm>
          <a:off x="0" y="0"/>
          <a:ext cx="8128000" cy="24384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198405-0E2C-4FFC-AB72-CFC0F55D6377}">
      <dsp:nvSpPr>
        <dsp:cNvPr id="0" name=""/>
        <dsp:cNvSpPr/>
      </dsp:nvSpPr>
      <dsp:spPr>
        <a:xfrm>
          <a:off x="243839" y="325120"/>
          <a:ext cx="2387600" cy="1788160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F0770E-09E5-4EF7-BADB-034E6D122CE2}">
      <dsp:nvSpPr>
        <dsp:cNvPr id="0" name=""/>
        <dsp:cNvSpPr/>
      </dsp:nvSpPr>
      <dsp:spPr>
        <a:xfrm rot="10800000">
          <a:off x="264612" y="2413455"/>
          <a:ext cx="2387600" cy="2980266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/>
            <a:t>Automated Review Collection</a:t>
          </a:r>
          <a:endParaRPr lang="en-IN" sz="1600" kern="1200" dirty="0"/>
        </a:p>
      </dsp:txBody>
      <dsp:txXfrm rot="10800000">
        <a:off x="338039" y="2413455"/>
        <a:ext cx="2240746" cy="2906839"/>
      </dsp:txXfrm>
    </dsp:sp>
    <dsp:sp modelId="{F36CDD56-E305-4080-8806-26C3F12CE81C}">
      <dsp:nvSpPr>
        <dsp:cNvPr id="0" name=""/>
        <dsp:cNvSpPr/>
      </dsp:nvSpPr>
      <dsp:spPr>
        <a:xfrm>
          <a:off x="2953718" y="347632"/>
          <a:ext cx="2387600" cy="1788160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7961B-E707-4E6B-8F84-B96043780807}">
      <dsp:nvSpPr>
        <dsp:cNvPr id="0" name=""/>
        <dsp:cNvSpPr/>
      </dsp:nvSpPr>
      <dsp:spPr>
        <a:xfrm rot="10800000">
          <a:off x="2870200" y="2438400"/>
          <a:ext cx="2387600" cy="2980266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6720" tIns="426720" rIns="426720" bIns="426720" numCol="1" spcCol="1270" anchor="t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IN" sz="6000" kern="1200" dirty="0"/>
          </a:br>
          <a:endParaRPr lang="en-IN" sz="6000" kern="1200" dirty="0"/>
        </a:p>
      </dsp:txBody>
      <dsp:txXfrm rot="10800000">
        <a:off x="2943627" y="2438400"/>
        <a:ext cx="2240746" cy="2906839"/>
      </dsp:txXfrm>
    </dsp:sp>
    <dsp:sp modelId="{87CD0273-A27D-4129-BD62-366EEB123811}">
      <dsp:nvSpPr>
        <dsp:cNvPr id="0" name=""/>
        <dsp:cNvSpPr/>
      </dsp:nvSpPr>
      <dsp:spPr>
        <a:xfrm>
          <a:off x="5496559" y="325120"/>
          <a:ext cx="2387600" cy="1788160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5A444E-E2C5-4A47-AE65-1B103C34ABFC}">
      <dsp:nvSpPr>
        <dsp:cNvPr id="0" name=""/>
        <dsp:cNvSpPr/>
      </dsp:nvSpPr>
      <dsp:spPr>
        <a:xfrm rot="10800000">
          <a:off x="5503149" y="2438400"/>
          <a:ext cx="2387600" cy="2980266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6720" tIns="426720" rIns="426720" bIns="426720" numCol="1" spcCol="1270" anchor="t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0" kern="1200" dirty="0"/>
        </a:p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000" kern="1200" dirty="0"/>
        </a:p>
      </dsp:txBody>
      <dsp:txXfrm rot="10800000">
        <a:off x="5576576" y="2438400"/>
        <a:ext cx="2240746" cy="29068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7927C5-DA7D-4221-9ACB-FC7F974A6379}">
      <dsp:nvSpPr>
        <dsp:cNvPr id="0" name=""/>
        <dsp:cNvSpPr/>
      </dsp:nvSpPr>
      <dsp:spPr>
        <a:xfrm>
          <a:off x="5550076" y="1378266"/>
          <a:ext cx="2421041" cy="24214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BCD3F7-28F6-43B2-BB5C-7BEBE1F09116}">
      <dsp:nvSpPr>
        <dsp:cNvPr id="0" name=""/>
        <dsp:cNvSpPr/>
      </dsp:nvSpPr>
      <dsp:spPr>
        <a:xfrm>
          <a:off x="5618167" y="1458997"/>
          <a:ext cx="2260269" cy="226002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4500" kern="1200" dirty="0"/>
        </a:p>
      </dsp:txBody>
      <dsp:txXfrm>
        <a:off x="5941287" y="1781919"/>
        <a:ext cx="1614027" cy="1614184"/>
      </dsp:txXfrm>
    </dsp:sp>
    <dsp:sp modelId="{70C2C9D6-841B-454E-98D5-1DDCC701F76B}">
      <dsp:nvSpPr>
        <dsp:cNvPr id="0" name=""/>
        <dsp:cNvSpPr/>
      </dsp:nvSpPr>
      <dsp:spPr>
        <a:xfrm rot="2700000">
          <a:off x="3050776" y="1381194"/>
          <a:ext cx="2415209" cy="2415209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83CC67-240A-46EC-8628-FE17DFE9873E}">
      <dsp:nvSpPr>
        <dsp:cNvPr id="0" name=""/>
        <dsp:cNvSpPr/>
      </dsp:nvSpPr>
      <dsp:spPr>
        <a:xfrm>
          <a:off x="3128247" y="1458997"/>
          <a:ext cx="2260269" cy="226002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4500" kern="1200" dirty="0"/>
        </a:p>
      </dsp:txBody>
      <dsp:txXfrm>
        <a:off x="3451368" y="1781919"/>
        <a:ext cx="1614027" cy="1614184"/>
      </dsp:txXfrm>
    </dsp:sp>
    <dsp:sp modelId="{624F7A2E-7F1F-487D-A9EE-ADF42B8A270D}">
      <dsp:nvSpPr>
        <dsp:cNvPr id="0" name=""/>
        <dsp:cNvSpPr/>
      </dsp:nvSpPr>
      <dsp:spPr>
        <a:xfrm rot="2700000">
          <a:off x="548561" y="1381194"/>
          <a:ext cx="2415209" cy="2415209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D1E823-542E-46B6-8B24-655C2179CE07}">
      <dsp:nvSpPr>
        <dsp:cNvPr id="0" name=""/>
        <dsp:cNvSpPr/>
      </dsp:nvSpPr>
      <dsp:spPr>
        <a:xfrm>
          <a:off x="626031" y="1458997"/>
          <a:ext cx="2260269" cy="226002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4500" kern="1200" dirty="0"/>
        </a:p>
      </dsp:txBody>
      <dsp:txXfrm>
        <a:off x="949152" y="1781919"/>
        <a:ext cx="1614027" cy="16141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1EAE31-A538-433F-91A7-46A27E9BF3C2}">
      <dsp:nvSpPr>
        <dsp:cNvPr id="0" name=""/>
        <dsp:cNvSpPr/>
      </dsp:nvSpPr>
      <dsp:spPr>
        <a:xfrm>
          <a:off x="3987600" y="-13701"/>
          <a:ext cx="1887849" cy="12271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600" kern="1200" dirty="0"/>
        </a:p>
      </dsp:txBody>
      <dsp:txXfrm>
        <a:off x="4047502" y="46201"/>
        <a:ext cx="1768045" cy="1107298"/>
      </dsp:txXfrm>
    </dsp:sp>
    <dsp:sp modelId="{BEC89F98-C548-454D-AD33-0932994666A0}">
      <dsp:nvSpPr>
        <dsp:cNvPr id="0" name=""/>
        <dsp:cNvSpPr/>
      </dsp:nvSpPr>
      <dsp:spPr>
        <a:xfrm>
          <a:off x="2479139" y="599849"/>
          <a:ext cx="4904771" cy="4904771"/>
        </a:xfrm>
        <a:custGeom>
          <a:avLst/>
          <a:gdLst/>
          <a:ahLst/>
          <a:cxnLst/>
          <a:rect l="0" t="0" r="0" b="0"/>
          <a:pathLst>
            <a:path>
              <a:moveTo>
                <a:pt x="3409288" y="194392"/>
              </a:moveTo>
              <a:arcTo wR="2452385" hR="2452385" stAng="17577990" swAng="1962235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F0E6CF-9EE2-4114-BCED-71D69878224F}">
      <dsp:nvSpPr>
        <dsp:cNvPr id="0" name=""/>
        <dsp:cNvSpPr/>
      </dsp:nvSpPr>
      <dsp:spPr>
        <a:xfrm>
          <a:off x="6319957" y="1680855"/>
          <a:ext cx="1887849" cy="12271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600" kern="1200" dirty="0"/>
        </a:p>
      </dsp:txBody>
      <dsp:txXfrm>
        <a:off x="6379859" y="1740757"/>
        <a:ext cx="1768045" cy="1107298"/>
      </dsp:txXfrm>
    </dsp:sp>
    <dsp:sp modelId="{C92C89A0-BFA5-4CB1-9622-5FE81B3AAEB9}">
      <dsp:nvSpPr>
        <dsp:cNvPr id="0" name=""/>
        <dsp:cNvSpPr/>
      </dsp:nvSpPr>
      <dsp:spPr>
        <a:xfrm>
          <a:off x="2479139" y="599849"/>
          <a:ext cx="4904771" cy="4904771"/>
        </a:xfrm>
        <a:custGeom>
          <a:avLst/>
          <a:gdLst/>
          <a:ahLst/>
          <a:cxnLst/>
          <a:rect l="0" t="0" r="0" b="0"/>
          <a:pathLst>
            <a:path>
              <a:moveTo>
                <a:pt x="4901330" y="2322525"/>
              </a:moveTo>
              <a:arcTo wR="2452385" hR="2452385" stAng="21417877" swAng="2014125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15ED9E-376D-4835-9528-840C41ED2955}">
      <dsp:nvSpPr>
        <dsp:cNvPr id="0" name=""/>
        <dsp:cNvSpPr/>
      </dsp:nvSpPr>
      <dsp:spPr>
        <a:xfrm>
          <a:off x="5343698" y="4310560"/>
          <a:ext cx="2058605" cy="14513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600" kern="1200" dirty="0"/>
        </a:p>
      </dsp:txBody>
      <dsp:txXfrm>
        <a:off x="5414549" y="4381411"/>
        <a:ext cx="1916903" cy="1309689"/>
      </dsp:txXfrm>
    </dsp:sp>
    <dsp:sp modelId="{0F1DF5D2-F7EC-4F2F-A28C-CA3B4166C0CA}">
      <dsp:nvSpPr>
        <dsp:cNvPr id="0" name=""/>
        <dsp:cNvSpPr/>
      </dsp:nvSpPr>
      <dsp:spPr>
        <a:xfrm>
          <a:off x="2479139" y="599849"/>
          <a:ext cx="4904771" cy="4904771"/>
        </a:xfrm>
        <a:custGeom>
          <a:avLst/>
          <a:gdLst/>
          <a:ahLst/>
          <a:cxnLst/>
          <a:rect l="0" t="0" r="0" b="0"/>
          <a:pathLst>
            <a:path>
              <a:moveTo>
                <a:pt x="2855586" y="4871398"/>
              </a:moveTo>
              <a:arcTo wR="2452385" hR="2452385" stAng="4832216" swAng="1257371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741C9C-15BE-49F2-AB84-15B617DE9B24}">
      <dsp:nvSpPr>
        <dsp:cNvPr id="0" name=""/>
        <dsp:cNvSpPr/>
      </dsp:nvSpPr>
      <dsp:spPr>
        <a:xfrm>
          <a:off x="2546124" y="4422705"/>
          <a:ext cx="1887849" cy="12271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600" kern="1200" dirty="0"/>
        </a:p>
      </dsp:txBody>
      <dsp:txXfrm>
        <a:off x="2606026" y="4482607"/>
        <a:ext cx="1768045" cy="1107298"/>
      </dsp:txXfrm>
    </dsp:sp>
    <dsp:sp modelId="{3009D84B-3615-4DD3-BB76-4A18E6173205}">
      <dsp:nvSpPr>
        <dsp:cNvPr id="0" name=""/>
        <dsp:cNvSpPr/>
      </dsp:nvSpPr>
      <dsp:spPr>
        <a:xfrm>
          <a:off x="2470809" y="587567"/>
          <a:ext cx="4904771" cy="4904771"/>
        </a:xfrm>
        <a:custGeom>
          <a:avLst/>
          <a:gdLst/>
          <a:ahLst/>
          <a:cxnLst/>
          <a:rect l="0" t="0" r="0" b="0"/>
          <a:pathLst>
            <a:path>
              <a:moveTo>
                <a:pt x="418018" y="3821891"/>
              </a:moveTo>
              <a:arcTo wR="2452385" hR="2452385" stAng="8763129" swAng="2240420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5F2C98-9916-43B7-8289-053D2908D927}">
      <dsp:nvSpPr>
        <dsp:cNvPr id="0" name=""/>
        <dsp:cNvSpPr/>
      </dsp:nvSpPr>
      <dsp:spPr>
        <a:xfrm>
          <a:off x="1655243" y="1651757"/>
          <a:ext cx="1887849" cy="12271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600" kern="1200" dirty="0"/>
        </a:p>
      </dsp:txBody>
      <dsp:txXfrm>
        <a:off x="1715145" y="1711659"/>
        <a:ext cx="1768045" cy="1107298"/>
      </dsp:txXfrm>
    </dsp:sp>
    <dsp:sp modelId="{9A408284-B0FD-480E-AFD6-8B9A245484F8}">
      <dsp:nvSpPr>
        <dsp:cNvPr id="0" name=""/>
        <dsp:cNvSpPr/>
      </dsp:nvSpPr>
      <dsp:spPr>
        <a:xfrm>
          <a:off x="2463497" y="606309"/>
          <a:ext cx="4904771" cy="4904771"/>
        </a:xfrm>
        <a:custGeom>
          <a:avLst/>
          <a:gdLst/>
          <a:ahLst/>
          <a:cxnLst/>
          <a:rect l="0" t="0" r="0" b="0"/>
          <a:pathLst>
            <a:path>
              <a:moveTo>
                <a:pt x="451688" y="1034144"/>
              </a:moveTo>
              <a:arcTo wR="2452385" hR="2452385" stAng="12919909" swAng="1926178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6C6164-E895-40F1-95DC-31504561CE71}">
      <dsp:nvSpPr>
        <dsp:cNvPr id="0" name=""/>
        <dsp:cNvSpPr/>
      </dsp:nvSpPr>
      <dsp:spPr>
        <a:xfrm>
          <a:off x="828568" y="2065"/>
          <a:ext cx="2619375" cy="1309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43180" rIns="6477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400" kern="1200" dirty="0"/>
        </a:p>
      </dsp:txBody>
      <dsp:txXfrm>
        <a:off x="866927" y="40424"/>
        <a:ext cx="2542657" cy="1232969"/>
      </dsp:txXfrm>
    </dsp:sp>
    <dsp:sp modelId="{9BCC687A-4182-4BBA-BE5C-404939D6C3E5}">
      <dsp:nvSpPr>
        <dsp:cNvPr id="0" name=""/>
        <dsp:cNvSpPr/>
      </dsp:nvSpPr>
      <dsp:spPr>
        <a:xfrm>
          <a:off x="1090506" y="1311752"/>
          <a:ext cx="261937" cy="11611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1175"/>
              </a:lnTo>
              <a:lnTo>
                <a:pt x="261937" y="116117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0E76F2-BCC1-432F-84B5-90F6A24646C8}">
      <dsp:nvSpPr>
        <dsp:cNvPr id="0" name=""/>
        <dsp:cNvSpPr/>
      </dsp:nvSpPr>
      <dsp:spPr>
        <a:xfrm>
          <a:off x="1352443" y="1639174"/>
          <a:ext cx="2472187" cy="16675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000" kern="1200" dirty="0"/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4000" kern="1200" dirty="0"/>
        </a:p>
      </dsp:txBody>
      <dsp:txXfrm>
        <a:off x="1401283" y="1688014"/>
        <a:ext cx="2374507" cy="1569827"/>
      </dsp:txXfrm>
    </dsp:sp>
    <dsp:sp modelId="{A5E82E44-DD92-4E10-95AD-9D9C49DF19F0}">
      <dsp:nvSpPr>
        <dsp:cNvPr id="0" name=""/>
        <dsp:cNvSpPr/>
      </dsp:nvSpPr>
      <dsp:spPr>
        <a:xfrm>
          <a:off x="1090506" y="1311752"/>
          <a:ext cx="261937" cy="32094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09454"/>
              </a:lnTo>
              <a:lnTo>
                <a:pt x="261937" y="32094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976C8-EFA6-4E22-AA38-9FFB017F288A}">
      <dsp:nvSpPr>
        <dsp:cNvPr id="0" name=""/>
        <dsp:cNvSpPr/>
      </dsp:nvSpPr>
      <dsp:spPr>
        <a:xfrm>
          <a:off x="1352443" y="3634103"/>
          <a:ext cx="2490690" cy="17742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000" kern="1200" dirty="0"/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4000" kern="1200" dirty="0"/>
        </a:p>
      </dsp:txBody>
      <dsp:txXfrm>
        <a:off x="1404408" y="3686068"/>
        <a:ext cx="2386760" cy="1670277"/>
      </dsp:txXfrm>
    </dsp:sp>
    <dsp:sp modelId="{026079B4-DBE9-492A-867E-911FB8418A5B}">
      <dsp:nvSpPr>
        <dsp:cNvPr id="0" name=""/>
        <dsp:cNvSpPr/>
      </dsp:nvSpPr>
      <dsp:spPr>
        <a:xfrm>
          <a:off x="4102787" y="2065"/>
          <a:ext cx="2619375" cy="1309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43180" rIns="6477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 dirty="0"/>
        </a:p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400" kern="1200" dirty="0"/>
        </a:p>
      </dsp:txBody>
      <dsp:txXfrm>
        <a:off x="4141146" y="40424"/>
        <a:ext cx="2542657" cy="1232969"/>
      </dsp:txXfrm>
    </dsp:sp>
    <dsp:sp modelId="{B91A02DD-DBE7-42BD-B023-A725D340881B}">
      <dsp:nvSpPr>
        <dsp:cNvPr id="0" name=""/>
        <dsp:cNvSpPr/>
      </dsp:nvSpPr>
      <dsp:spPr>
        <a:xfrm>
          <a:off x="4364725" y="1311752"/>
          <a:ext cx="285134" cy="13532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3234"/>
              </a:lnTo>
              <a:lnTo>
                <a:pt x="285134" y="135323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D3BA28-DF39-46F2-87C4-D78A27CB80D7}">
      <dsp:nvSpPr>
        <dsp:cNvPr id="0" name=""/>
        <dsp:cNvSpPr/>
      </dsp:nvSpPr>
      <dsp:spPr>
        <a:xfrm>
          <a:off x="4649859" y="1721567"/>
          <a:ext cx="2466843" cy="18868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000" kern="1200" dirty="0"/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4000" kern="1200" dirty="0"/>
        </a:p>
      </dsp:txBody>
      <dsp:txXfrm>
        <a:off x="4705123" y="1776831"/>
        <a:ext cx="2356315" cy="1776312"/>
      </dsp:txXfrm>
    </dsp:sp>
    <dsp:sp modelId="{24A2D764-87A2-42A6-9E6F-A71D882921CB}">
      <dsp:nvSpPr>
        <dsp:cNvPr id="0" name=""/>
        <dsp:cNvSpPr/>
      </dsp:nvSpPr>
      <dsp:spPr>
        <a:xfrm>
          <a:off x="4364725" y="1311752"/>
          <a:ext cx="212064" cy="3321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21302"/>
              </a:lnTo>
              <a:lnTo>
                <a:pt x="212064" y="332130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A41D6A-8B9E-40B4-8B49-192DA6F792D3}">
      <dsp:nvSpPr>
        <dsp:cNvPr id="0" name=""/>
        <dsp:cNvSpPr/>
      </dsp:nvSpPr>
      <dsp:spPr>
        <a:xfrm>
          <a:off x="4576789" y="3851472"/>
          <a:ext cx="2672768" cy="15631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50800" rIns="762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000" kern="1200" dirty="0"/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4000" kern="1200" dirty="0"/>
        </a:p>
      </dsp:txBody>
      <dsp:txXfrm>
        <a:off x="4622573" y="3897256"/>
        <a:ext cx="2581200" cy="14715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E75B98-A687-4B40-9FF3-A1B2F4300BE6}">
      <dsp:nvSpPr>
        <dsp:cNvPr id="0" name=""/>
        <dsp:cNvSpPr/>
      </dsp:nvSpPr>
      <dsp:spPr>
        <a:xfrm rot="5400000">
          <a:off x="-286660" y="342003"/>
          <a:ext cx="1911069" cy="13377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 dirty="0"/>
        </a:p>
      </dsp:txBody>
      <dsp:txXfrm rot="-5400000">
        <a:off x="1" y="724216"/>
        <a:ext cx="1337748" cy="573321"/>
      </dsp:txXfrm>
    </dsp:sp>
    <dsp:sp modelId="{2A6C5924-E386-491F-A790-91CB5D207F57}">
      <dsp:nvSpPr>
        <dsp:cNvPr id="0" name=""/>
        <dsp:cNvSpPr/>
      </dsp:nvSpPr>
      <dsp:spPr>
        <a:xfrm rot="5400000">
          <a:off x="4016663" y="-2652628"/>
          <a:ext cx="1336949" cy="670747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b="1" kern="1200" dirty="0"/>
            <a:t>Data Cleaning </a:t>
          </a:r>
          <a:endParaRPr lang="en-IN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b="1" kern="1200" dirty="0"/>
            <a:t>Preprocessing Steps</a:t>
          </a:r>
          <a:endParaRPr lang="en-IN" sz="2300" kern="1200" dirty="0"/>
        </a:p>
      </dsp:txBody>
      <dsp:txXfrm rot="-5400000">
        <a:off x="1331399" y="97900"/>
        <a:ext cx="6642214" cy="1206421"/>
      </dsp:txXfrm>
    </dsp:sp>
    <dsp:sp modelId="{B07F0549-30C1-406B-A66C-39E449F15F84}">
      <dsp:nvSpPr>
        <dsp:cNvPr id="0" name=""/>
        <dsp:cNvSpPr/>
      </dsp:nvSpPr>
      <dsp:spPr>
        <a:xfrm rot="5400000">
          <a:off x="-286660" y="2064147"/>
          <a:ext cx="1911069" cy="13377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 dirty="0"/>
        </a:p>
      </dsp:txBody>
      <dsp:txXfrm rot="-5400000">
        <a:off x="1" y="2446360"/>
        <a:ext cx="1337748" cy="573321"/>
      </dsp:txXfrm>
    </dsp:sp>
    <dsp:sp modelId="{3F166224-6EE7-43D9-BC1E-0D9CFF09CD09}">
      <dsp:nvSpPr>
        <dsp:cNvPr id="0" name=""/>
        <dsp:cNvSpPr/>
      </dsp:nvSpPr>
      <dsp:spPr>
        <a:xfrm rot="5400000">
          <a:off x="4111776" y="-996540"/>
          <a:ext cx="1242195" cy="67902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b="1" kern="1200" dirty="0"/>
            <a:t>Sentiment Analysis</a:t>
          </a:r>
          <a:endParaRPr lang="en-IN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b="1" kern="1200" dirty="0"/>
            <a:t>Feature Extraction</a:t>
          </a:r>
          <a:endParaRPr lang="en-IN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b="1" kern="1200" dirty="0"/>
            <a:t>Integration</a:t>
          </a:r>
          <a:endParaRPr lang="en-IN" sz="2300" kern="1200" dirty="0"/>
        </a:p>
      </dsp:txBody>
      <dsp:txXfrm rot="-5400000">
        <a:off x="1337749" y="1838126"/>
        <a:ext cx="6729612" cy="1120917"/>
      </dsp:txXfrm>
    </dsp:sp>
    <dsp:sp modelId="{B855991F-8F99-47CF-A7F5-EBE7FF59066B}">
      <dsp:nvSpPr>
        <dsp:cNvPr id="0" name=""/>
        <dsp:cNvSpPr/>
      </dsp:nvSpPr>
      <dsp:spPr>
        <a:xfrm rot="5400000">
          <a:off x="-286660" y="3794257"/>
          <a:ext cx="1911069" cy="133774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/>
            <a:t>Code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/>
            <a:t> Overview</a:t>
          </a:r>
          <a:endParaRPr lang="en-IN" sz="1800" kern="1200" dirty="0"/>
        </a:p>
      </dsp:txBody>
      <dsp:txXfrm rot="-5400000">
        <a:off x="1" y="4176470"/>
        <a:ext cx="1337748" cy="573321"/>
      </dsp:txXfrm>
    </dsp:sp>
    <dsp:sp modelId="{F38FC648-C3BE-4149-B6B5-EACC42EA8071}">
      <dsp:nvSpPr>
        <dsp:cNvPr id="0" name=""/>
        <dsp:cNvSpPr/>
      </dsp:nvSpPr>
      <dsp:spPr>
        <a:xfrm rot="5400000">
          <a:off x="4111450" y="725930"/>
          <a:ext cx="1242848" cy="679025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b="1" kern="1200" dirty="0"/>
            <a:t>Data Handling</a:t>
          </a:r>
          <a:endParaRPr lang="en-IN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b="1" kern="1200" dirty="0"/>
            <a:t>Model Implementation</a:t>
          </a:r>
          <a:endParaRPr lang="en-IN" sz="2300" kern="1200" dirty="0"/>
        </a:p>
      </dsp:txBody>
      <dsp:txXfrm rot="-5400000">
        <a:off x="1337749" y="3560303"/>
        <a:ext cx="6729580" cy="112150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28C46F-6F87-4AB4-8A90-75EE801EAAFA}">
      <dsp:nvSpPr>
        <dsp:cNvPr id="0" name=""/>
        <dsp:cNvSpPr/>
      </dsp:nvSpPr>
      <dsp:spPr>
        <a:xfrm rot="5400000">
          <a:off x="1853227" y="1606599"/>
          <a:ext cx="1420899" cy="161764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E14DF6-EFBC-4799-A623-F818444609ED}">
      <dsp:nvSpPr>
        <dsp:cNvPr id="0" name=""/>
        <dsp:cNvSpPr/>
      </dsp:nvSpPr>
      <dsp:spPr>
        <a:xfrm>
          <a:off x="1461562" y="49168"/>
          <a:ext cx="2391957" cy="167429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 dirty="0"/>
        </a:p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kern="1200" dirty="0"/>
        </a:p>
      </dsp:txBody>
      <dsp:txXfrm>
        <a:off x="1543309" y="130915"/>
        <a:ext cx="2228463" cy="1510798"/>
      </dsp:txXfrm>
    </dsp:sp>
    <dsp:sp modelId="{E911BBFA-345E-4AC8-B76F-C1D99BB8B43D}">
      <dsp:nvSpPr>
        <dsp:cNvPr id="0" name=""/>
        <dsp:cNvSpPr/>
      </dsp:nvSpPr>
      <dsp:spPr>
        <a:xfrm>
          <a:off x="3987327" y="120094"/>
          <a:ext cx="1502493" cy="1495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547C09-CDD9-4978-841E-724D63210823}">
      <dsp:nvSpPr>
        <dsp:cNvPr id="0" name=""/>
        <dsp:cNvSpPr/>
      </dsp:nvSpPr>
      <dsp:spPr>
        <a:xfrm rot="5400000">
          <a:off x="3779489" y="3487383"/>
          <a:ext cx="1420899" cy="161764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172D71-0333-4857-90A7-7BF1EDB860B2}">
      <dsp:nvSpPr>
        <dsp:cNvPr id="0" name=""/>
        <dsp:cNvSpPr/>
      </dsp:nvSpPr>
      <dsp:spPr>
        <a:xfrm>
          <a:off x="3403037" y="1912288"/>
          <a:ext cx="2391957" cy="167429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 dirty="0"/>
        </a:p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kern="1200" dirty="0"/>
        </a:p>
      </dsp:txBody>
      <dsp:txXfrm>
        <a:off x="3484784" y="1994035"/>
        <a:ext cx="2228463" cy="1510798"/>
      </dsp:txXfrm>
    </dsp:sp>
    <dsp:sp modelId="{2E8D13CB-1793-4D9A-9A9E-F85AD74CA4F4}">
      <dsp:nvSpPr>
        <dsp:cNvPr id="0" name=""/>
        <dsp:cNvSpPr/>
      </dsp:nvSpPr>
      <dsp:spPr>
        <a:xfrm>
          <a:off x="5794995" y="2071970"/>
          <a:ext cx="1739682" cy="13532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1C3AB5-638D-4A12-BA82-3C1DCBD0B154}">
      <dsp:nvSpPr>
        <dsp:cNvPr id="0" name=""/>
        <dsp:cNvSpPr/>
      </dsp:nvSpPr>
      <dsp:spPr>
        <a:xfrm>
          <a:off x="5346138" y="3776261"/>
          <a:ext cx="2391957" cy="167429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 dirty="0"/>
        </a:p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kern="1200" dirty="0"/>
        </a:p>
      </dsp:txBody>
      <dsp:txXfrm>
        <a:off x="5427885" y="3858008"/>
        <a:ext cx="2228463" cy="15107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jpg>
</file>

<file path=ppt/media/image5.png>
</file>

<file path=ppt/media/image6.jpg>
</file>

<file path=ppt/media/image7.gi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B7D9DA-839E-4A26-A911-3609084564BB}" type="datetimeFigureOut">
              <a:rPr lang="en-IN" smtClean="0"/>
              <a:t>22-08-2024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15EDA-B82C-4F6B-8744-7128A4083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9471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8D38747-4367-4BD2-8D51-C97E202738E2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737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76015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3ED0CC-082F-4160-86E5-0D6041F12778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71446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3ED0CC-082F-4160-86E5-0D6041F12778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611543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3ED0CC-082F-4160-86E5-0D6041F12778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72727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880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00018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57780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3ED0CC-082F-4160-86E5-0D6041F12778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17566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407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E507A8-A5CF-4D38-AB86-7EDDA87A85D4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588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35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135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451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1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76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30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1815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  <p:sldLayoutId id="2147483872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7.gif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" y="0"/>
            <a:ext cx="1219135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F4E5C7-9677-715E-DF98-DEE678E78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0630" y="29095"/>
            <a:ext cx="12480819" cy="72163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8AAAC0-AE67-7CBF-D21B-04BE6FE47B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9247" y="29095"/>
            <a:ext cx="1754927" cy="17549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35E131-A9B5-C70F-3FC0-1D29FA5608E0}"/>
              </a:ext>
            </a:extLst>
          </p:cNvPr>
          <p:cNvSpPr txBox="1"/>
          <p:nvPr/>
        </p:nvSpPr>
        <p:spPr>
          <a:xfrm>
            <a:off x="8174972" y="4579764"/>
            <a:ext cx="401702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92D1"/>
                </a:solidFill>
                <a:highlight>
                  <a:srgbClr val="E8F2FC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Presented by- Vijay Gurung</a:t>
            </a:r>
          </a:p>
          <a:p>
            <a:r>
              <a:rPr lang="en-US" sz="2000" b="1" dirty="0">
                <a:solidFill>
                  <a:srgbClr val="0092D1"/>
                </a:solidFill>
                <a:highlight>
                  <a:srgbClr val="E8F2FC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 </a:t>
            </a:r>
            <a:r>
              <a:rPr lang="en-IN" b="1" dirty="0">
                <a:solidFill>
                  <a:srgbClr val="0092D1"/>
                </a:solidFill>
                <a:effectLst/>
                <a:highlight>
                  <a:srgbClr val="E8F2FC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 : MST03-0070 </a:t>
            </a:r>
          </a:p>
          <a:p>
            <a:r>
              <a:rPr lang="en-US" sz="2000" b="1" dirty="0">
                <a:solidFill>
                  <a:srgbClr val="0092D1"/>
                </a:solidFill>
                <a:highlight>
                  <a:srgbClr val="E8F2FC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Guided by – “Urooj khan”</a:t>
            </a:r>
          </a:p>
          <a:p>
            <a:r>
              <a:rPr lang="en-US" sz="2000" b="1" dirty="0">
                <a:solidFill>
                  <a:srgbClr val="0092D1"/>
                </a:solidFill>
                <a:highlight>
                  <a:srgbClr val="E8F2FC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 AI Engineer |Data Scientist )</a:t>
            </a:r>
            <a:endParaRPr lang="en-IN" sz="2000" b="1" dirty="0">
              <a:solidFill>
                <a:srgbClr val="0092D1"/>
              </a:solidFill>
              <a:highlight>
                <a:srgbClr val="E8F2FC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A2E5B68-EC56-1700-79E2-68B2BDE4E7E9}"/>
              </a:ext>
            </a:extLst>
          </p:cNvPr>
          <p:cNvSpPr txBox="1">
            <a:spLocks/>
          </p:cNvSpPr>
          <p:nvPr/>
        </p:nvSpPr>
        <p:spPr>
          <a:xfrm>
            <a:off x="963282" y="3920731"/>
            <a:ext cx="3545431" cy="25160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800" b="1" dirty="0">
                <a:solidFill>
                  <a:srgbClr val="0092D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3800" b="1" u="sng" dirty="0">
                <a:solidFill>
                  <a:srgbClr val="0092D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Project-Title”</a:t>
            </a:r>
            <a:r>
              <a:rPr lang="en-US" sz="3800" b="1" dirty="0">
                <a:solidFill>
                  <a:srgbClr val="0092D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br>
              <a:rPr lang="en-IN" sz="1800" b="1" kern="100" dirty="0">
                <a:solidFill>
                  <a:srgbClr val="0092D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IN" sz="1700" b="1" kern="100" dirty="0">
              <a:solidFill>
                <a:srgbClr val="0092D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700" b="1" kern="100" dirty="0">
                <a:solidFill>
                  <a:srgbClr val="0092D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“</a:t>
            </a:r>
            <a:r>
              <a:rPr lang="en-IN" sz="1700" b="1" kern="100" dirty="0" err="1">
                <a:solidFill>
                  <a:srgbClr val="0092D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Review_Scrapper_Project</a:t>
            </a:r>
            <a:r>
              <a:rPr lang="en-IN" sz="1700" b="1" kern="100" dirty="0">
                <a:solidFill>
                  <a:srgbClr val="0092D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(Flipkart)”</a:t>
            </a:r>
            <a:br>
              <a:rPr lang="en-IN" sz="1800" b="1" kern="100" dirty="0">
                <a:solidFill>
                  <a:srgbClr val="0092D1"/>
                </a:solidFill>
                <a:highlight>
                  <a:srgbClr val="E8F2FC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4000" b="1" dirty="0">
              <a:solidFill>
                <a:srgbClr val="0092D1"/>
              </a:solidFill>
              <a:highlight>
                <a:srgbClr val="E8F2FC"/>
              </a:highligh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719ABDB-E333-3F67-E417-30300E390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9827" y="4088257"/>
            <a:ext cx="1905000" cy="1905000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8DF7549D-96E0-9ED2-1888-915AB7A65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556" y="1803405"/>
            <a:ext cx="9901844" cy="1941812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BFA97-AD2C-6E29-BB82-F732E8542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1"/>
            <a:ext cx="9958647" cy="3146366"/>
          </a:xfrm>
        </p:spPr>
        <p:txBody>
          <a:bodyPr/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project successfully developed and deployed a web scraping application that efficiently extracts and displays product reviews from Flipkart, with potential for future enhancements like feature expansion, scalability, and performance optimization.</a:t>
            </a:r>
            <a:endParaRPr lang="en-IN" dirty="0">
              <a:solidFill>
                <a:srgbClr val="E8F2FC"/>
              </a:solidFill>
            </a:endParaRPr>
          </a:p>
        </p:txBody>
      </p:sp>
      <p:sp>
        <p:nvSpPr>
          <p:cNvPr id="4" name="Flowchart: Punched Tape 3">
            <a:extLst>
              <a:ext uri="{FF2B5EF4-FFF2-40B4-BE49-F238E27FC236}">
                <a16:creationId xmlns:a16="http://schemas.microsoft.com/office/drawing/2014/main" id="{F2B5DC6A-7FF3-5B67-7796-D2DC85BBE819}"/>
              </a:ext>
            </a:extLst>
          </p:cNvPr>
          <p:cNvSpPr/>
          <p:nvPr/>
        </p:nvSpPr>
        <p:spPr>
          <a:xfrm>
            <a:off x="3894513" y="656705"/>
            <a:ext cx="4143894" cy="1293028"/>
          </a:xfrm>
          <a:prstGeom prst="flowChartPunchedTap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i="0" u="none" strike="noStrike" baseline="0" dirty="0">
                <a:solidFill>
                  <a:srgbClr val="E8F2FC"/>
                </a:solidFill>
                <a:latin typeface="Calibri" panose="020F0502020204030204" pitchFamily="34" charset="0"/>
              </a:rPr>
              <a:t>Conclusion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11485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4C43C0-87B0-33BA-89E5-4CFE98EED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26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AB791-8913-A2F8-C51E-093258E24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Blip>
                <a:blip r:embed="rId2"/>
              </a:buBlip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Project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Blip>
                <a:blip r:embed="rId2"/>
              </a:buBlip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Overview Web Scraping Methodology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Blip>
                <a:blip r:embed="rId2"/>
              </a:buBlip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Technology Stack for project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Blip>
                <a:blip r:embed="rId2"/>
              </a:buBlip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 Scraping and Flask Application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Blip>
                <a:blip r:embed="rId2"/>
              </a:buBlip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Implementing the Model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Blip>
                <a:blip r:embed="rId2"/>
              </a:buBlip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Deploying with AWS docker and azure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Blip>
                <a:blip r:embed="rId2"/>
              </a:buBlip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Results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Blip>
                <a:blip r:embed="rId2"/>
              </a:buBlip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F2141B0-75D9-715E-1AB2-FD5D6C7ACB81}"/>
              </a:ext>
            </a:extLst>
          </p:cNvPr>
          <p:cNvSpPr/>
          <p:nvPr/>
        </p:nvSpPr>
        <p:spPr>
          <a:xfrm>
            <a:off x="4297680" y="74815"/>
            <a:ext cx="2431472" cy="188283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Agenda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161151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0F29A-2A91-AE26-194D-BDA27BF24E6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602202" y="393046"/>
            <a:ext cx="3250276" cy="619299"/>
          </a:xfrm>
        </p:spPr>
        <p:txBody>
          <a:bodyPr>
            <a:normAutofit fontScale="90000"/>
          </a:bodyPr>
          <a:lstStyle/>
          <a:p>
            <a:r>
              <a:rPr lang="en-IN" sz="3600" b="1" u="sng" kern="100" dirty="0">
                <a:effectLst/>
                <a:highlight>
                  <a:srgbClr val="0092D1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  <a:br>
              <a:rPr lang="en-IN" sz="4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2406CCE0-174E-2DA5-0ED4-D055441812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866236"/>
              </p:ext>
            </p:extLst>
          </p:nvPr>
        </p:nvGraphicFramePr>
        <p:xfrm>
          <a:off x="2032000" y="60328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243F7BD-B825-A237-1D1F-8FE9FE979005}"/>
              </a:ext>
            </a:extLst>
          </p:cNvPr>
          <p:cNvSpPr txBox="1"/>
          <p:nvPr/>
        </p:nvSpPr>
        <p:spPr>
          <a:xfrm>
            <a:off x="2601884" y="1683327"/>
            <a:ext cx="19285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highlight>
                  <a:srgbClr val="00FFFF"/>
                </a:highlight>
              </a:rPr>
              <a:t>Objective: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062568-11B1-104B-A956-9DD3855F89BC}"/>
              </a:ext>
            </a:extLst>
          </p:cNvPr>
          <p:cNvSpPr txBox="1"/>
          <p:nvPr/>
        </p:nvSpPr>
        <p:spPr>
          <a:xfrm>
            <a:off x="5681287" y="1647707"/>
            <a:ext cx="1520189" cy="532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kern="100" dirty="0">
                <a:effectLst/>
                <a:highlight>
                  <a:srgbClr val="00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Goals: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2FBC6F-DB89-E282-A3FD-D922338D33B6}"/>
              </a:ext>
            </a:extLst>
          </p:cNvPr>
          <p:cNvSpPr txBox="1"/>
          <p:nvPr/>
        </p:nvSpPr>
        <p:spPr>
          <a:xfrm>
            <a:off x="7785909" y="1684078"/>
            <a:ext cx="21103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highlight>
                  <a:srgbClr val="00FFFF"/>
                </a:highlight>
              </a:rPr>
              <a:t>Importance: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2880E0-D8AF-50E0-CF24-2B73110073FD}"/>
              </a:ext>
            </a:extLst>
          </p:cNvPr>
          <p:cNvSpPr txBox="1"/>
          <p:nvPr/>
        </p:nvSpPr>
        <p:spPr>
          <a:xfrm>
            <a:off x="2633634" y="3798603"/>
            <a:ext cx="6095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Extraction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EC92DB-1E7B-8537-0153-B19096BF7DF7}"/>
              </a:ext>
            </a:extLst>
          </p:cNvPr>
          <p:cNvSpPr txBox="1"/>
          <p:nvPr/>
        </p:nvSpPr>
        <p:spPr>
          <a:xfrm>
            <a:off x="2366011" y="4363424"/>
            <a:ext cx="34986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User-Friendly Interface</a:t>
            </a:r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22F485-C812-A85E-DBFB-377CBDAC2A39}"/>
              </a:ext>
            </a:extLst>
          </p:cNvPr>
          <p:cNvSpPr txBox="1"/>
          <p:nvPr/>
        </p:nvSpPr>
        <p:spPr>
          <a:xfrm>
            <a:off x="2601884" y="5051750"/>
            <a:ext cx="27255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Deployment: </a:t>
            </a:r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BB02B4-4F11-5004-97CC-39A997D00BBF}"/>
              </a:ext>
            </a:extLst>
          </p:cNvPr>
          <p:cNvSpPr txBox="1"/>
          <p:nvPr/>
        </p:nvSpPr>
        <p:spPr>
          <a:xfrm>
            <a:off x="4926330" y="3213454"/>
            <a:ext cx="26839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Accurate Data Retrieval</a:t>
            </a:r>
            <a:endParaRPr lang="en-IN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7B86ED-9998-2357-1640-E420DF23E14B}"/>
              </a:ext>
            </a:extLst>
          </p:cNvPr>
          <p:cNvSpPr txBox="1"/>
          <p:nvPr/>
        </p:nvSpPr>
        <p:spPr>
          <a:xfrm>
            <a:off x="4953694" y="3798603"/>
            <a:ext cx="6095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Efficient Data Handling</a:t>
            </a:r>
            <a:endParaRPr lang="en-IN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A9227C-ED4E-5DEB-F031-F83823131CA6}"/>
              </a:ext>
            </a:extLst>
          </p:cNvPr>
          <p:cNvSpPr txBox="1"/>
          <p:nvPr/>
        </p:nvSpPr>
        <p:spPr>
          <a:xfrm>
            <a:off x="5270269" y="4383822"/>
            <a:ext cx="6095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Interactive UI</a:t>
            </a:r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77350B-7E11-758D-38D6-E2C802757369}"/>
              </a:ext>
            </a:extLst>
          </p:cNvPr>
          <p:cNvSpPr txBox="1"/>
          <p:nvPr/>
        </p:nvSpPr>
        <p:spPr>
          <a:xfrm>
            <a:off x="5021927" y="4960617"/>
            <a:ext cx="6095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Scalable Deployment</a:t>
            </a:r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166AD01-239B-A4F5-9055-9E386617C18D}"/>
              </a:ext>
            </a:extLst>
          </p:cNvPr>
          <p:cNvSpPr txBox="1"/>
          <p:nvPr/>
        </p:nvSpPr>
        <p:spPr>
          <a:xfrm>
            <a:off x="7665374" y="3140874"/>
            <a:ext cx="6095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Consumer Insights</a:t>
            </a:r>
            <a:endParaRPr lang="en-IN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535C5BB-A07C-9F93-1DD6-7C29F0A60F09}"/>
              </a:ext>
            </a:extLst>
          </p:cNvPr>
          <p:cNvSpPr txBox="1"/>
          <p:nvPr/>
        </p:nvSpPr>
        <p:spPr>
          <a:xfrm>
            <a:off x="7831428" y="3813992"/>
            <a:ext cx="68794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Market Analysis</a:t>
            </a:r>
            <a:endParaRPr lang="en-IN" sz="16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729A2BC-5FF3-DBB6-15F4-3F3006633C1C}"/>
              </a:ext>
            </a:extLst>
          </p:cNvPr>
          <p:cNvSpPr txBox="1"/>
          <p:nvPr/>
        </p:nvSpPr>
        <p:spPr>
          <a:xfrm>
            <a:off x="7507929" y="4385136"/>
            <a:ext cx="73559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Enhanced User Experience: </a:t>
            </a:r>
            <a:endParaRPr lang="en-IN" sz="16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E03685-0491-0B53-08C7-A71888162DE6}"/>
              </a:ext>
            </a:extLst>
          </p:cNvPr>
          <p:cNvSpPr txBox="1"/>
          <p:nvPr/>
        </p:nvSpPr>
        <p:spPr>
          <a:xfrm>
            <a:off x="7555605" y="4856954"/>
            <a:ext cx="74311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Technological Demonstration</a:t>
            </a:r>
            <a:endParaRPr lang="en-IN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6C9C251-1909-8D09-1140-BE2A48CFDED9}"/>
              </a:ext>
            </a:extLst>
          </p:cNvPr>
          <p:cNvSpPr txBox="1"/>
          <p:nvPr/>
        </p:nvSpPr>
        <p:spPr>
          <a:xfrm>
            <a:off x="7729111" y="5329446"/>
            <a:ext cx="74933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Data-Driven Decisions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38332950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5784BB1-919A-985E-553C-0D10BE30FE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9139287"/>
              </p:ext>
            </p:extLst>
          </p:nvPr>
        </p:nvGraphicFramePr>
        <p:xfrm>
          <a:off x="1699952" y="82066"/>
          <a:ext cx="8019473" cy="5177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BBC97BB-AE13-234C-D96C-1B4FA9D7031B}"/>
              </a:ext>
            </a:extLst>
          </p:cNvPr>
          <p:cNvSpPr txBox="1"/>
          <p:nvPr/>
        </p:nvSpPr>
        <p:spPr>
          <a:xfrm>
            <a:off x="2573830" y="2478500"/>
            <a:ext cx="18984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highlight>
                  <a:srgbClr val="0092D1"/>
                </a:highlight>
              </a:rPr>
              <a:t>Approach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39A385-5114-0335-F064-A6864DFA13B9}"/>
              </a:ext>
            </a:extLst>
          </p:cNvPr>
          <p:cNvSpPr txBox="1"/>
          <p:nvPr/>
        </p:nvSpPr>
        <p:spPr>
          <a:xfrm>
            <a:off x="5354900" y="2447722"/>
            <a:ext cx="12884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highlight>
                  <a:srgbClr val="0092D1"/>
                </a:highlight>
              </a:rPr>
              <a:t>Tools: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B71913-3EB6-00D7-6D59-862F9D1270C9}"/>
              </a:ext>
            </a:extLst>
          </p:cNvPr>
          <p:cNvSpPr txBox="1"/>
          <p:nvPr/>
        </p:nvSpPr>
        <p:spPr>
          <a:xfrm>
            <a:off x="7776556" y="2478499"/>
            <a:ext cx="14671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highlight>
                  <a:srgbClr val="0092D1"/>
                </a:highlight>
              </a:rPr>
              <a:t>Process: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B1F866-919C-A4B2-77FD-1DDE43D9082E}"/>
              </a:ext>
            </a:extLst>
          </p:cNvPr>
          <p:cNvSpPr txBox="1"/>
          <p:nvPr/>
        </p:nvSpPr>
        <p:spPr>
          <a:xfrm>
            <a:off x="1784120" y="3981147"/>
            <a:ext cx="3195203" cy="24898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"/>
            </a:pPr>
            <a:r>
              <a:rPr lang="en-US" sz="1400" b="1" kern="100" dirty="0">
                <a:effectLst/>
                <a:highlight>
                  <a:srgbClr val="B37BE8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1.Extract detailed product reviews from Flipkart to analyze customer feedback and ratings.</a:t>
            </a:r>
          </a:p>
          <a:p>
            <a:pPr lvl="0">
              <a:lnSpc>
                <a:spcPct val="107000"/>
              </a:lnSpc>
            </a:pPr>
            <a:endParaRPr lang="en-IN" sz="1400" kern="100" dirty="0">
              <a:effectLst/>
              <a:highlight>
                <a:srgbClr val="B37BE8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"/>
            </a:pPr>
            <a:r>
              <a:rPr lang="en-US" sz="1400" b="1" kern="100" dirty="0">
                <a:effectLst/>
                <a:highlight>
                  <a:srgbClr val="B37BE8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2.Fetching Product Pages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"/>
            </a:pPr>
            <a:r>
              <a:rPr lang="en-US" sz="1400" b="1" kern="100" dirty="0">
                <a:effectLst/>
                <a:highlight>
                  <a:srgbClr val="B37BE8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web scraping techniques to gather product information and reviews from Flipkart's search results and individual product pages.</a:t>
            </a:r>
            <a:endParaRPr lang="en-IN" sz="1400" kern="100" dirty="0">
              <a:effectLst/>
              <a:highlight>
                <a:srgbClr val="B37BE8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B5A60ACA-4FFF-6E82-3DFA-00CA389585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9201" y="3887059"/>
            <a:ext cx="3512127" cy="2400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1.BeautifulSoup: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B37BE8"/>
              </a:highligh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For parsing and navigating the HTML content.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Converts HTML into a navigable tree structure for easy extraction of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B37BE8"/>
              </a:highligh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2.Requests: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B37BE8"/>
              </a:highligh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For sending HTTP requests to retrieve web page content.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Handles communication with Flipkart's web servers and retrieves the HTML pages.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B3820BD3-59A9-6373-BD42-6D8BD5ED4C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94394" y="4140976"/>
            <a:ext cx="3615691" cy="19543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1.Fetching the Page Content: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B37BE8"/>
              </a:highligh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Send a request to Flipkart's search results page using the Requests library.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B37BE8"/>
              </a:highligh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Retrieve the HTML content of the page.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B37BE8"/>
              </a:highligh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2.Parsing the HTML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B37BE8"/>
              </a:highligh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Use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BeautifulSoup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B37BE8"/>
                </a:highlight>
                <a:latin typeface="Arial" panose="020B0604020202020204" pitchFamily="34" charset="0"/>
              </a:rPr>
              <a:t> to parse the HTML content into a structured format.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E03B5E-0919-4971-56FD-3AEB5E7EE5F7}"/>
              </a:ext>
            </a:extLst>
          </p:cNvPr>
          <p:cNvSpPr txBox="1"/>
          <p:nvPr/>
        </p:nvSpPr>
        <p:spPr>
          <a:xfrm>
            <a:off x="3735994" y="471011"/>
            <a:ext cx="682717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 err="1">
                <a:highlight>
                  <a:srgbClr val="FF0000"/>
                </a:highlight>
              </a:rPr>
              <a:t>Web_Scraping_Methodology</a:t>
            </a:r>
            <a:endParaRPr lang="en-IN" sz="2400" b="1" dirty="0"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27867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DCC760D-B2E7-7BC0-A36F-0D86C9B203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7173878"/>
              </p:ext>
            </p:extLst>
          </p:nvPr>
        </p:nvGraphicFramePr>
        <p:xfrm>
          <a:off x="752302" y="494607"/>
          <a:ext cx="9863051" cy="5748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8D03-AAD3-35D7-1983-CDDE0DA971EC}"/>
              </a:ext>
            </a:extLst>
          </p:cNvPr>
          <p:cNvSpPr txBox="1"/>
          <p:nvPr/>
        </p:nvSpPr>
        <p:spPr>
          <a:xfrm>
            <a:off x="5055178" y="743991"/>
            <a:ext cx="17072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highlight>
                  <a:srgbClr val="0092D1"/>
                </a:highlight>
              </a:rPr>
              <a:t>Technology Stack for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114156-8DF3-43CF-AD9C-2BFC4E4048E7}"/>
              </a:ext>
            </a:extLst>
          </p:cNvPr>
          <p:cNvSpPr txBox="1"/>
          <p:nvPr/>
        </p:nvSpPr>
        <p:spPr>
          <a:xfrm>
            <a:off x="2785803" y="2382077"/>
            <a:ext cx="140796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>
                <a:highlight>
                  <a:srgbClr val="0092D1"/>
                </a:highlight>
              </a:rPr>
              <a:t>Programming Languages:</a:t>
            </a:r>
          </a:p>
          <a:p>
            <a:endParaRPr lang="en-IN" sz="1400" b="1" dirty="0">
              <a:highlight>
                <a:srgbClr val="0092D1"/>
              </a:highlight>
            </a:endParaRPr>
          </a:p>
          <a:p>
            <a:r>
              <a:rPr lang="en-IN" sz="1400" b="1" dirty="0">
                <a:highlight>
                  <a:srgbClr val="0092D1"/>
                </a:highlight>
              </a:rPr>
              <a:t>- Python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DCDE11-122A-BAD9-95D9-A6AE21402C67}"/>
              </a:ext>
            </a:extLst>
          </p:cNvPr>
          <p:cNvSpPr txBox="1"/>
          <p:nvPr/>
        </p:nvSpPr>
        <p:spPr>
          <a:xfrm>
            <a:off x="7358152" y="2305132"/>
            <a:ext cx="152850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100" b="1" dirty="0">
                <a:highlight>
                  <a:srgbClr val="0092D1"/>
                </a:highlight>
              </a:rPr>
              <a:t>Libraries/Frameworks:</a:t>
            </a:r>
          </a:p>
          <a:p>
            <a:endParaRPr lang="en-IN" sz="1100" b="1" dirty="0">
              <a:highlight>
                <a:srgbClr val="0092D1"/>
              </a:highlight>
            </a:endParaRPr>
          </a:p>
          <a:p>
            <a:r>
              <a:rPr lang="en-IN" sz="1100" b="1" dirty="0">
                <a:highlight>
                  <a:srgbClr val="0092D1"/>
                </a:highlight>
              </a:rPr>
              <a:t>1.Flask</a:t>
            </a:r>
          </a:p>
          <a:p>
            <a:r>
              <a:rPr lang="en-IN" sz="1100" b="1" dirty="0">
                <a:highlight>
                  <a:srgbClr val="0092D1"/>
                </a:highlight>
              </a:rPr>
              <a:t>2.BeautifulSoup</a:t>
            </a:r>
          </a:p>
          <a:p>
            <a:r>
              <a:rPr lang="en-IN" sz="1100" b="1" dirty="0">
                <a:highlight>
                  <a:srgbClr val="0092D1"/>
                </a:highlight>
              </a:rPr>
              <a:t>3. Requests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04BB08-C222-EA01-58F6-FB2854B39ACD}"/>
              </a:ext>
            </a:extLst>
          </p:cNvPr>
          <p:cNvSpPr txBox="1"/>
          <p:nvPr/>
        </p:nvSpPr>
        <p:spPr>
          <a:xfrm>
            <a:off x="3671108" y="5029204"/>
            <a:ext cx="162409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>
                <a:highlight>
                  <a:srgbClr val="0092D1"/>
                </a:highlight>
              </a:rPr>
              <a:t>Database:</a:t>
            </a:r>
          </a:p>
          <a:p>
            <a:endParaRPr lang="en-IN" sz="1400" b="1" dirty="0">
              <a:highlight>
                <a:srgbClr val="0092D1"/>
              </a:highlight>
            </a:endParaRPr>
          </a:p>
          <a:p>
            <a:r>
              <a:rPr lang="en-US" sz="1400" b="1" dirty="0">
                <a:highlight>
                  <a:srgbClr val="0092D1"/>
                </a:highlight>
              </a:rPr>
              <a:t>databases like SQLite, MySQL, or MongoDB</a:t>
            </a:r>
            <a:endParaRPr lang="en-IN" sz="1400" b="1" dirty="0">
              <a:highlight>
                <a:srgbClr val="0092D1"/>
              </a:highligh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A3BD4D-F0B6-DA64-364F-411B858728A5}"/>
              </a:ext>
            </a:extLst>
          </p:cNvPr>
          <p:cNvSpPr txBox="1"/>
          <p:nvPr/>
        </p:nvSpPr>
        <p:spPr>
          <a:xfrm>
            <a:off x="6630268" y="4813760"/>
            <a:ext cx="152850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>
                <a:highlight>
                  <a:srgbClr val="0092D1"/>
                </a:highlight>
              </a:rPr>
              <a:t>Deployment Platforms</a:t>
            </a:r>
          </a:p>
          <a:p>
            <a:endParaRPr lang="en-IN" sz="1400" b="1" dirty="0">
              <a:highlight>
                <a:srgbClr val="0092D1"/>
              </a:highlight>
            </a:endParaRPr>
          </a:p>
          <a:p>
            <a:r>
              <a:rPr lang="en-IN" sz="1400" b="1" dirty="0">
                <a:highlight>
                  <a:srgbClr val="0092D1"/>
                </a:highlight>
              </a:rPr>
              <a:t>1.AWS </a:t>
            </a:r>
          </a:p>
          <a:p>
            <a:r>
              <a:rPr lang="en-IN" sz="1400" b="1" dirty="0">
                <a:highlight>
                  <a:srgbClr val="0092D1"/>
                </a:highlight>
              </a:rPr>
              <a:t>2.Docker</a:t>
            </a:r>
          </a:p>
          <a:p>
            <a:r>
              <a:rPr lang="en-IN" sz="1400" b="1" dirty="0">
                <a:highlight>
                  <a:srgbClr val="0092D1"/>
                </a:highlight>
              </a:rPr>
              <a:t>3.Azure</a:t>
            </a:r>
          </a:p>
        </p:txBody>
      </p:sp>
    </p:spTree>
    <p:extLst>
      <p:ext uri="{BB962C8B-B14F-4D97-AF65-F5344CB8AC3E}">
        <p14:creationId xmlns:p14="http://schemas.microsoft.com/office/powerpoint/2010/main" val="3806971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90A0883-3E78-E5A1-DF2D-C7C68FDE66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7158568"/>
              </p:ext>
            </p:extLst>
          </p:nvPr>
        </p:nvGraphicFramePr>
        <p:xfrm>
          <a:off x="1915621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1DAC4FC-CB7E-9372-B554-8A0AB731D7FB}"/>
              </a:ext>
            </a:extLst>
          </p:cNvPr>
          <p:cNvSpPr txBox="1"/>
          <p:nvPr/>
        </p:nvSpPr>
        <p:spPr>
          <a:xfrm>
            <a:off x="2981152" y="1197031"/>
            <a:ext cx="25301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Web Scraping</a:t>
            </a:r>
            <a:endParaRPr lang="en-I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99BF22-6CD8-1A7D-24F8-BBE969E622E2}"/>
              </a:ext>
            </a:extLst>
          </p:cNvPr>
          <p:cNvSpPr txBox="1"/>
          <p:nvPr/>
        </p:nvSpPr>
        <p:spPr>
          <a:xfrm>
            <a:off x="6547312" y="958331"/>
            <a:ext cx="211039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Flask Application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162A8-A928-8AC7-5797-4230E955825E}"/>
              </a:ext>
            </a:extLst>
          </p:cNvPr>
          <p:cNvSpPr txBox="1"/>
          <p:nvPr/>
        </p:nvSpPr>
        <p:spPr>
          <a:xfrm>
            <a:off x="3485342" y="2425533"/>
            <a:ext cx="2068828" cy="15678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 Overview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IN" sz="14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Fetching Page Content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US" sz="14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Parsing HTML and Extracting Data</a:t>
            </a:r>
            <a:endParaRPr lang="en-IN" sz="1400" kern="100" dirty="0">
              <a:effectLst/>
              <a:highlight>
                <a:srgbClr val="00000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N" sz="14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Extraction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6C3C9E-CC5C-6A16-EA8D-3F2546F8501F}"/>
              </a:ext>
            </a:extLst>
          </p:cNvPr>
          <p:cNvSpPr txBox="1"/>
          <p:nvPr/>
        </p:nvSpPr>
        <p:spPr>
          <a:xfrm>
            <a:off x="3485342" y="4571144"/>
            <a:ext cx="1906731" cy="136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highlight>
                  <a:srgbClr val="000000"/>
                </a:highlight>
              </a:rPr>
              <a:t>Extraction Logic</a:t>
            </a:r>
          </a:p>
          <a:p>
            <a:endParaRPr lang="en-IN" sz="1600" b="1" dirty="0">
              <a:highlight>
                <a:srgbClr val="000000"/>
              </a:highlight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IN" sz="1600" b="1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Review Ratings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IN" sz="1600" b="1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Comments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N" sz="1600" b="1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E9BBF8-682B-3557-8AF5-B451B837A8F1}"/>
              </a:ext>
            </a:extLst>
          </p:cNvPr>
          <p:cNvSpPr txBox="1"/>
          <p:nvPr/>
        </p:nvSpPr>
        <p:spPr>
          <a:xfrm>
            <a:off x="6934316" y="2659429"/>
            <a:ext cx="2047586" cy="1370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6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Features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"/>
              <a:tabLst>
                <a:tab pos="457200" algn="l"/>
              </a:tabLst>
            </a:pPr>
            <a:r>
              <a:rPr lang="en-IN" sz="16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Search Interface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"/>
              <a:tabLst>
                <a:tab pos="457200" algn="l"/>
              </a:tabLst>
            </a:pPr>
            <a:r>
              <a:rPr lang="en-IN" sz="16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Displaying Reviews</a:t>
            </a:r>
            <a:endParaRPr lang="en-IN" sz="1600" dirty="0">
              <a:highlight>
                <a:srgbClr val="00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D8959B-6D44-956C-5E6F-00AF25EF72CF}"/>
              </a:ext>
            </a:extLst>
          </p:cNvPr>
          <p:cNvSpPr txBox="1"/>
          <p:nvPr/>
        </p:nvSpPr>
        <p:spPr>
          <a:xfrm>
            <a:off x="6649142" y="4729087"/>
            <a:ext cx="1906731" cy="1337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Code Overview</a:t>
            </a:r>
          </a:p>
          <a:p>
            <a:pPr marL="742950" lvl="1" indent="-28575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IN" sz="14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Handling Requests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N" sz="1400" kern="100" dirty="0"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Rendering Results</a:t>
            </a:r>
          </a:p>
        </p:txBody>
      </p:sp>
    </p:spTree>
    <p:extLst>
      <p:ext uri="{BB962C8B-B14F-4D97-AF65-F5344CB8AC3E}">
        <p14:creationId xmlns:p14="http://schemas.microsoft.com/office/powerpoint/2010/main" val="459372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36FFBDE-9D19-FB46-77AD-CA7AED62A9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668773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8580306-CE62-F788-39D5-0930FF62E55E}"/>
              </a:ext>
            </a:extLst>
          </p:cNvPr>
          <p:cNvSpPr txBox="1"/>
          <p:nvPr/>
        </p:nvSpPr>
        <p:spPr>
          <a:xfrm>
            <a:off x="2032000" y="1290842"/>
            <a:ext cx="14952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Data Processing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A84BF0-F292-0A93-F4F1-C5F98A586FBF}"/>
              </a:ext>
            </a:extLst>
          </p:cNvPr>
          <p:cNvSpPr txBox="1"/>
          <p:nvPr/>
        </p:nvSpPr>
        <p:spPr>
          <a:xfrm>
            <a:off x="2032000" y="3083679"/>
            <a:ext cx="17529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Model Integration</a:t>
            </a:r>
          </a:p>
        </p:txBody>
      </p:sp>
    </p:spTree>
    <p:extLst>
      <p:ext uri="{BB962C8B-B14F-4D97-AF65-F5344CB8AC3E}">
        <p14:creationId xmlns:p14="http://schemas.microsoft.com/office/powerpoint/2010/main" val="4250041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011268E-5F6C-ECD2-893F-FDDF750314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1091879"/>
              </p:ext>
            </p:extLst>
          </p:nvPr>
        </p:nvGraphicFramePr>
        <p:xfrm>
          <a:off x="685800" y="1074450"/>
          <a:ext cx="9198033" cy="5498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74083D8-073D-802E-9DE5-F2E96F25A228}"/>
              </a:ext>
            </a:extLst>
          </p:cNvPr>
          <p:cNvSpPr txBox="1"/>
          <p:nvPr/>
        </p:nvSpPr>
        <p:spPr>
          <a:xfrm>
            <a:off x="4228060" y="160656"/>
            <a:ext cx="25343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highlight>
                  <a:srgbClr val="008000"/>
                </a:highlight>
              </a:rPr>
              <a:t>Deploying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5B571C-164F-A93E-CB0F-65A3DBDEB9B2}"/>
              </a:ext>
            </a:extLst>
          </p:cNvPr>
          <p:cNvSpPr txBox="1"/>
          <p:nvPr/>
        </p:nvSpPr>
        <p:spPr>
          <a:xfrm>
            <a:off x="2531225" y="1730972"/>
            <a:ext cx="16968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Deploying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87E97D-FF69-CD19-3B53-948E83091152}"/>
              </a:ext>
            </a:extLst>
          </p:cNvPr>
          <p:cNvSpPr txBox="1"/>
          <p:nvPr/>
        </p:nvSpPr>
        <p:spPr>
          <a:xfrm>
            <a:off x="4834890" y="1181303"/>
            <a:ext cx="2609157" cy="1234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"/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Elastic Beanstalk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"/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S3 and EC2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"/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 Pipeline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32385C-A0BA-AB3B-17A7-173990B2134F}"/>
              </a:ext>
            </a:extLst>
          </p:cNvPr>
          <p:cNvSpPr txBox="1"/>
          <p:nvPr/>
        </p:nvSpPr>
        <p:spPr>
          <a:xfrm>
            <a:off x="4751762" y="3669914"/>
            <a:ext cx="15991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Docker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51F537-7F6A-B658-B7A1-596D0477F6CE}"/>
              </a:ext>
            </a:extLst>
          </p:cNvPr>
          <p:cNvSpPr txBox="1"/>
          <p:nvPr/>
        </p:nvSpPr>
        <p:spPr>
          <a:xfrm>
            <a:off x="6779028" y="3255241"/>
            <a:ext cx="3380683" cy="9788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Blip>
                <a:blip r:embed="rId7"/>
              </a:buBlip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Application Packaging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Blip>
                <a:blip r:embed="rId7"/>
              </a:buBlip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Environment Consistency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Blip>
                <a:blip r:embed="rId7"/>
              </a:buBlip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Portability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3B4303-A16D-70EE-98DE-A412EA7086BF}"/>
              </a:ext>
            </a:extLst>
          </p:cNvPr>
          <p:cNvSpPr txBox="1"/>
          <p:nvPr/>
        </p:nvSpPr>
        <p:spPr>
          <a:xfrm>
            <a:off x="6720839" y="5568632"/>
            <a:ext cx="14464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Azure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D43929-E0CC-7E86-B8B4-E4FE97489590}"/>
              </a:ext>
            </a:extLst>
          </p:cNvPr>
          <p:cNvSpPr txBox="1"/>
          <p:nvPr/>
        </p:nvSpPr>
        <p:spPr>
          <a:xfrm>
            <a:off x="8743949" y="4956598"/>
            <a:ext cx="3380683" cy="1439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"/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 Services</a:t>
            </a:r>
          </a:p>
          <a:p>
            <a:pPr marL="457200">
              <a:lnSpc>
                <a:spcPct val="107000"/>
              </a:lnSpc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"/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Integration with Azure DevOps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"/>
            </a:pPr>
            <a:r>
              <a:rPr lang="en-IN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Scalability</a:t>
            </a:r>
          </a:p>
        </p:txBody>
      </p:sp>
    </p:spTree>
    <p:extLst>
      <p:ext uri="{BB962C8B-B14F-4D97-AF65-F5344CB8AC3E}">
        <p14:creationId xmlns:p14="http://schemas.microsoft.com/office/powerpoint/2010/main" val="2931909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croll: Vertical 1">
            <a:extLst>
              <a:ext uri="{FF2B5EF4-FFF2-40B4-BE49-F238E27FC236}">
                <a16:creationId xmlns:a16="http://schemas.microsoft.com/office/drawing/2014/main" id="{70F3EB81-9A3D-055E-595E-4E976D02E29F}"/>
              </a:ext>
            </a:extLst>
          </p:cNvPr>
          <p:cNvSpPr/>
          <p:nvPr/>
        </p:nvSpPr>
        <p:spPr>
          <a:xfrm>
            <a:off x="1691637" y="1479665"/>
            <a:ext cx="3217027" cy="2705793"/>
          </a:xfrm>
          <a:prstGeom prst="vertic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b="1" dirty="0">
                <a:effectLst/>
                <a:highlight>
                  <a:srgbClr val="FF00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Results</a:t>
            </a:r>
            <a:endParaRPr lang="en-IN" b="1" dirty="0">
              <a:highlight>
                <a:srgbClr val="FF00FF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6B6778-08C7-0D8F-44E1-604CF915B8E4}"/>
              </a:ext>
            </a:extLst>
          </p:cNvPr>
          <p:cNvSpPr txBox="1"/>
          <p:nvPr/>
        </p:nvSpPr>
        <p:spPr>
          <a:xfrm>
            <a:off x="6292735" y="602833"/>
            <a:ext cx="4680066" cy="6337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</a:t>
            </a: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Product Example: iPhone 11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1.Review Display: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Table Format: The reviews are presented in a structured table.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en-IN" sz="1800" kern="100" dirty="0">
              <a:effectLst/>
              <a:highlight>
                <a:srgbClr val="00808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2.Columns: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Name: The name of the reviewer.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Rating: The star rating given by the reviewer.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Comment Heading: A brief heading or summary of the review.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Date : The complete text of the review.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en-IN" sz="1800" kern="100" dirty="0">
              <a:effectLst/>
              <a:highlight>
                <a:srgbClr val="00808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3.Visual Representation: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highlight>
                  <a:srgbClr val="00808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Results Page: Include a screenshot showcasing the final output, with the table displaying the extracted reviews for the product.</a:t>
            </a:r>
          </a:p>
        </p:txBody>
      </p:sp>
    </p:spTree>
    <p:extLst>
      <p:ext uri="{BB962C8B-B14F-4D97-AF65-F5344CB8AC3E}">
        <p14:creationId xmlns:p14="http://schemas.microsoft.com/office/powerpoint/2010/main" val="226417950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497</TotalTime>
  <Words>507</Words>
  <Application>Microsoft Office PowerPoint</Application>
  <PresentationFormat>Widescreen</PresentationFormat>
  <Paragraphs>137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Symbol</vt:lpstr>
      <vt:lpstr>Wingdings</vt:lpstr>
      <vt:lpstr>Vapor Trail</vt:lpstr>
      <vt:lpstr>PowerPoint Presentation</vt:lpstr>
      <vt:lpstr>PowerPoint Presentation</vt:lpstr>
      <vt:lpstr>Introduction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Vijay Gurung</dc:creator>
  <cp:lastModifiedBy>Vijay Gurung</cp:lastModifiedBy>
  <cp:revision>33</cp:revision>
  <dcterms:created xsi:type="dcterms:W3CDTF">2024-07-31T13:24:24Z</dcterms:created>
  <dcterms:modified xsi:type="dcterms:W3CDTF">2024-08-21T23:19:01Z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